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1" r:id="rId2"/>
    <p:sldId id="276" r:id="rId3"/>
    <p:sldId id="278" r:id="rId4"/>
    <p:sldId id="277" r:id="rId5"/>
    <p:sldId id="289" r:id="rId6"/>
    <p:sldId id="259" r:id="rId7"/>
    <p:sldId id="279" r:id="rId8"/>
    <p:sldId id="281" r:id="rId9"/>
    <p:sldId id="273" r:id="rId10"/>
    <p:sldId id="292" r:id="rId11"/>
    <p:sldId id="284" r:id="rId12"/>
    <p:sldId id="287" r:id="rId13"/>
    <p:sldId id="283" r:id="rId14"/>
    <p:sldId id="291" r:id="rId15"/>
    <p:sldId id="300" r:id="rId16"/>
    <p:sldId id="296" r:id="rId17"/>
    <p:sldId id="302" r:id="rId18"/>
    <p:sldId id="297" r:id="rId19"/>
    <p:sldId id="298" r:id="rId20"/>
    <p:sldId id="299" r:id="rId21"/>
    <p:sldId id="294" r:id="rId22"/>
    <p:sldId id="290" r:id="rId23"/>
    <p:sldId id="261" r:id="rId24"/>
    <p:sldId id="288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6336" autoAdjust="0"/>
  </p:normalViewPr>
  <p:slideViewPr>
    <p:cSldViewPr snapToGrid="0">
      <p:cViewPr varScale="1">
        <p:scale>
          <a:sx n="68" d="100"/>
          <a:sy n="68" d="100"/>
        </p:scale>
        <p:origin x="7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6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7A49B-6F58-473B-9411-F663C5D0A913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9BB71-BFD7-4D94-BD78-66379C05B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7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344861-0124-4383-9719-E52694AC4E33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4262B7-5612-4F76-A020-B19701B2D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1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262B7-5612-4F76-A020-B19701B2D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7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262B7-5612-4F76-A020-B19701B2DB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1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608" y="204231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36807"/>
            <a:ext cx="12192000" cy="365125"/>
          </a:xfrm>
        </p:spPr>
        <p:txBody>
          <a:bodyPr/>
          <a:lstStyle/>
          <a:p>
            <a:r>
              <a:rPr lang="en-US" dirty="0"/>
              <a:t>The American Legion Department of Alabama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7495" y="6566559"/>
            <a:ext cx="349469" cy="291442"/>
          </a:xfrm>
        </p:spPr>
        <p:txBody>
          <a:bodyPr/>
          <a:lstStyle/>
          <a:p>
            <a:fld id="{DDED30B6-BDC7-4163-908F-B06B4514DE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53242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0903" cy="365125"/>
          </a:xfrm>
          <a:prstGeom prst="rect">
            <a:avLst/>
          </a:prstGeom>
        </p:spPr>
        <p:txBody>
          <a:bodyPr/>
          <a:lstStyle/>
          <a:p>
            <a:fld id="{7CDC5AE9-0190-4738-95E9-551C10AC539B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B6-BDC7-4163-908F-B06B4514D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0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0903" cy="365125"/>
          </a:xfrm>
          <a:prstGeom prst="rect">
            <a:avLst/>
          </a:prstGeom>
        </p:spPr>
        <p:txBody>
          <a:bodyPr/>
          <a:lstStyle/>
          <a:p>
            <a:fld id="{EDD82E7A-2441-40D5-A8E7-9D91C633C2C8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B6-BDC7-4163-908F-B06B4514D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0903" cy="365125"/>
          </a:xfrm>
          <a:prstGeom prst="rect">
            <a:avLst/>
          </a:prstGeom>
        </p:spPr>
        <p:txBody>
          <a:bodyPr/>
          <a:lstStyle/>
          <a:p>
            <a:fld id="{9EDDD057-6405-49CD-8534-4E3F2B7985FD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B6-BDC7-4163-908F-B06B4514D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6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0903" cy="365125"/>
          </a:xfrm>
          <a:prstGeom prst="rect">
            <a:avLst/>
          </a:prstGeom>
        </p:spPr>
        <p:txBody>
          <a:bodyPr/>
          <a:lstStyle/>
          <a:p>
            <a:fld id="{676ADCB1-4B4F-48DB-8829-A2B2D4C08C57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B6-BDC7-4163-908F-B06B4514D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2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0903" cy="365125"/>
          </a:xfrm>
          <a:prstGeom prst="rect">
            <a:avLst/>
          </a:prstGeom>
        </p:spPr>
        <p:txBody>
          <a:bodyPr/>
          <a:lstStyle/>
          <a:p>
            <a:fld id="{EE764B17-7114-4718-B740-45F76A6314C4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B6-BDC7-4163-908F-B06B4514D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7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0903" cy="365125"/>
          </a:xfrm>
          <a:prstGeom prst="rect">
            <a:avLst/>
          </a:prstGeom>
        </p:spPr>
        <p:txBody>
          <a:bodyPr/>
          <a:lstStyle/>
          <a:p>
            <a:fld id="{62B30538-6E9C-424D-AEDE-FEAF1FC3F8A4}" type="datetime1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B6-BDC7-4163-908F-B06B4514D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5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0903" cy="365125"/>
          </a:xfrm>
          <a:prstGeom prst="rect">
            <a:avLst/>
          </a:prstGeom>
        </p:spPr>
        <p:txBody>
          <a:bodyPr/>
          <a:lstStyle/>
          <a:p>
            <a:fld id="{51ECC28A-32E1-4316-9CA5-B015992DAFE2}" type="datetime1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B6-BDC7-4163-908F-B06B4514D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7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0903" cy="365125"/>
          </a:xfrm>
          <a:prstGeom prst="rect">
            <a:avLst/>
          </a:prstGeom>
        </p:spPr>
        <p:txBody>
          <a:bodyPr/>
          <a:lstStyle/>
          <a:p>
            <a:fld id="{DA4837AC-D1AB-4D8F-B810-A97B4E0E5EB5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B6-BDC7-4163-908F-B06B4514D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3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0903" cy="365125"/>
          </a:xfrm>
          <a:prstGeom prst="rect">
            <a:avLst/>
          </a:prstGeom>
        </p:spPr>
        <p:txBody>
          <a:bodyPr/>
          <a:lstStyle/>
          <a:p>
            <a:fld id="{6C255B07-06C9-442A-8A8F-F701A0B567FE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B6-BDC7-4163-908F-B06B4514D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2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0903" cy="365125"/>
          </a:xfrm>
          <a:prstGeom prst="rect">
            <a:avLst/>
          </a:prstGeom>
        </p:spPr>
        <p:txBody>
          <a:bodyPr/>
          <a:lstStyle/>
          <a:p>
            <a:fld id="{172DB995-54C2-40E8-BCFC-839094B0BFAB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B6-BDC7-4163-908F-B06B4514D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2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02" y="10813"/>
            <a:ext cx="1216309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7158" y="6336807"/>
            <a:ext cx="9743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The American Legion Department of Alabama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4330" y="6356350"/>
            <a:ext cx="34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D30B6-BDC7-4163-908F-B06B4514DE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" y="102645"/>
            <a:ext cx="1192757" cy="1192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759" y="29066"/>
            <a:ext cx="873180" cy="129891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471313"/>
            <a:ext cx="1219199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7598979" y="6547945"/>
            <a:ext cx="4593021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0" y="6547945"/>
            <a:ext cx="451944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90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B6-BDC7-4163-908F-B06B4514DE94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70" y="1838643"/>
            <a:ext cx="4312185" cy="434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05446" y="5546412"/>
            <a:ext cx="37631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Annual Conference 2019</a:t>
            </a:r>
          </a:p>
          <a:p>
            <a:r>
              <a:rPr lang="en-US" sz="1400" b="1" dirty="0"/>
              <a:t>Anthony J. Kissik</a:t>
            </a:r>
          </a:p>
          <a:p>
            <a:r>
              <a:rPr lang="en-US" sz="1400" b="1" dirty="0"/>
              <a:t>Alabama Junior Shooting Chairman</a:t>
            </a:r>
          </a:p>
          <a:p>
            <a:r>
              <a:rPr lang="en-US" sz="1400" b="1" dirty="0"/>
              <a:t>AJKissik@Yahoo.com, 334.202.2812 </a:t>
            </a:r>
          </a:p>
        </p:txBody>
      </p:sp>
    </p:spTree>
    <p:extLst>
      <p:ext uri="{BB962C8B-B14F-4D97-AF65-F5344CB8AC3E}">
        <p14:creationId xmlns:p14="http://schemas.microsoft.com/office/powerpoint/2010/main" val="1548717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4232E-A9F3-41AD-9134-616971D26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42" y="1745139"/>
            <a:ext cx="9445716" cy="4591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7D4266-5B5D-4505-91FD-DF12F8BC26BA}"/>
              </a:ext>
            </a:extLst>
          </p:cNvPr>
          <p:cNvSpPr txBox="1"/>
          <p:nvPr/>
        </p:nvSpPr>
        <p:spPr>
          <a:xfrm>
            <a:off x="1627147" y="337618"/>
            <a:ext cx="8943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latin typeface="+mj-lt"/>
              </a:rPr>
              <a:t>2019 Commanders Cup 3 Position Air Rifle</a:t>
            </a:r>
          </a:p>
        </p:txBody>
      </p:sp>
    </p:spTree>
    <p:extLst>
      <p:ext uri="{BB962C8B-B14F-4D97-AF65-F5344CB8AC3E}">
        <p14:creationId xmlns:p14="http://schemas.microsoft.com/office/powerpoint/2010/main" val="358142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8077D5-D172-4DA3-9E21-6CED659B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831F11-A20E-43E2-A809-D41F6E850937}"/>
              </a:ext>
            </a:extLst>
          </p:cNvPr>
          <p:cNvSpPr txBox="1"/>
          <p:nvPr/>
        </p:nvSpPr>
        <p:spPr>
          <a:xfrm>
            <a:off x="1627147" y="337618"/>
            <a:ext cx="8943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latin typeface="+mj-lt"/>
              </a:rPr>
              <a:t>2019 Commanders Cup 3 Position Air Rifle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7AE095-E284-48FF-A77E-08EB1F17DCE3}"/>
              </a:ext>
            </a:extLst>
          </p:cNvPr>
          <p:cNvSpPr/>
          <p:nvPr/>
        </p:nvSpPr>
        <p:spPr>
          <a:xfrm>
            <a:off x="638628" y="1825965"/>
            <a:ext cx="6374820" cy="391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Shot Standing Precision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Andrew Duryea – Post 5 – Calhoun County Hawkeyes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Clark McWhorter – Post 5 – Calhoun County Hawkeyes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Maggie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Vonderau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Post 555 – Shelby County Shooting Sports Association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Shot Standing </a:t>
            </a:r>
            <a:r>
              <a:rPr lang="en-US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Sporter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Kristen Fowler – Post 30 - Fort Payne High School JROTC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Devin Thomason – Post 30 -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 Payne High School JROTC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Ibet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Perez – Post 30 - Fort Payne High School JROTC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BB4EB3-6390-4978-8281-FD979F9AAF12}"/>
              </a:ext>
            </a:extLst>
          </p:cNvPr>
          <p:cNvSpPr/>
          <p:nvPr/>
        </p:nvSpPr>
        <p:spPr>
          <a:xfrm>
            <a:off x="6804960" y="1792900"/>
            <a:ext cx="4748412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Shot </a:t>
            </a:r>
            <a:r>
              <a:rPr lang="en-US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Sporter</a:t>
            </a: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Prone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incorrect CMP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Carley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Seabrooke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Post 555 – Shelby County Shooting Sport Association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Brandon Edwards – Post 133 – 133 Stanhope Rifle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4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724D8A-EEC3-472D-85F4-35D14737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D3089-1E3E-49FA-BEFF-352681EB2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0" y="1584160"/>
            <a:ext cx="4932031" cy="3276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855931-8863-4A45-8763-36CA8D116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84160"/>
            <a:ext cx="5140923" cy="3126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EEF32A-960A-4237-A37F-C7D4028E81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66" y="4227364"/>
            <a:ext cx="3292867" cy="218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89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8077D5-D172-4DA3-9E21-6CED659B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0E31C7-875B-4709-9346-6F1A69B03EF3}"/>
              </a:ext>
            </a:extLst>
          </p:cNvPr>
          <p:cNvSpPr/>
          <p:nvPr/>
        </p:nvSpPr>
        <p:spPr>
          <a:xfrm>
            <a:off x="384112" y="1614339"/>
            <a:ext cx="4666190" cy="362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en-US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 - </a:t>
            </a:r>
            <a:r>
              <a:rPr lang="en-US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Sporter</a:t>
            </a:r>
            <a:endParaRPr lang="en-US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1st - Post 30 – Fort Payne High School JROTC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2nd - Post 133 – 133 Stanhope Rifle Team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3rd - Post 5 – Calhoun County Hawkeyes</a:t>
            </a:r>
          </a:p>
          <a:p>
            <a:pPr>
              <a:lnSpc>
                <a:spcPct val="107000"/>
              </a:lnSpc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 - Precision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1st - Post 5 – Calhoun County Hawkeyes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2nd - Post 555 - Shelby County Shooting Sports Association Team 1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3rd - Post 255 – Magic City Gun Club</a:t>
            </a:r>
          </a:p>
          <a:p>
            <a:pPr>
              <a:lnSpc>
                <a:spcPct val="107000"/>
              </a:lnSpc>
            </a:pPr>
            <a:endParaRPr lang="en-US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831F11-A20E-43E2-A809-D41F6E850937}"/>
              </a:ext>
            </a:extLst>
          </p:cNvPr>
          <p:cNvSpPr txBox="1"/>
          <p:nvPr/>
        </p:nvSpPr>
        <p:spPr>
          <a:xfrm>
            <a:off x="1627147" y="337618"/>
            <a:ext cx="8943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latin typeface="+mj-lt"/>
              </a:rPr>
              <a:t>2019 Commanders Cup 3 Position Air Rifle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6BE4AF-3E27-4094-AEB0-46E01D50CFD7}"/>
              </a:ext>
            </a:extLst>
          </p:cNvPr>
          <p:cNvSpPr/>
          <p:nvPr/>
        </p:nvSpPr>
        <p:spPr>
          <a:xfrm>
            <a:off x="5777126" y="1612738"/>
            <a:ext cx="6096000" cy="3332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PAR Individual - </a:t>
            </a:r>
            <a:r>
              <a:rPr lang="en-US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Sporter</a:t>
            </a:r>
            <a:endParaRPr lang="en-US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1st - Kristen Fowler - Post 30 – Fort Payne JROTC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2nd - Devin Thomason - Post 30 - Fort Payne JROTC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3rd - Jade Robison - Post 30 – Fort Payne JROTC</a:t>
            </a:r>
          </a:p>
          <a:p>
            <a:pPr>
              <a:lnSpc>
                <a:spcPct val="107000"/>
              </a:lnSpc>
            </a:pPr>
            <a:endParaRPr lang="en-US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PAR Individual - Precision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1st - Clark McWhorter - Post 5 – Calhoun County Hawkeyes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2nd - Maggie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Vonderau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Post 555 – Shelby County Shooting Sports Association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3rd - Cady Thomas – Post 255 – Magic City Gun Club</a:t>
            </a:r>
          </a:p>
        </p:txBody>
      </p:sp>
    </p:spTree>
    <p:extLst>
      <p:ext uri="{BB962C8B-B14F-4D97-AF65-F5344CB8AC3E}">
        <p14:creationId xmlns:p14="http://schemas.microsoft.com/office/powerpoint/2010/main" val="306497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9036D8-2176-4438-8910-C8DD7B4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12FEA-D2BB-411A-BBDE-E56A77FBE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0" y="1911594"/>
            <a:ext cx="6046017" cy="4015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5CC31-2502-4615-9418-337A0F936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15" y="1913197"/>
            <a:ext cx="5565825" cy="4015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831F11-A20E-43E2-A809-D41F6E850937}"/>
              </a:ext>
            </a:extLst>
          </p:cNvPr>
          <p:cNvSpPr txBox="1"/>
          <p:nvPr/>
        </p:nvSpPr>
        <p:spPr>
          <a:xfrm>
            <a:off x="1627147" y="337618"/>
            <a:ext cx="8943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latin typeface="+mj-lt"/>
              </a:rPr>
              <a:t>2019 Commanders Cup 3 Position Air Rifle</a:t>
            </a:r>
          </a:p>
        </p:txBody>
      </p:sp>
    </p:spTree>
    <p:extLst>
      <p:ext uri="{BB962C8B-B14F-4D97-AF65-F5344CB8AC3E}">
        <p14:creationId xmlns:p14="http://schemas.microsoft.com/office/powerpoint/2010/main" val="3757471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834" y="1956891"/>
            <a:ext cx="1194228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/>
              <a:t>National Tournament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November – January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Prone, Standing, Kneeling @10 meters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2 Postal Matches – top 15 shooters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Finals - Colorado Spring, CO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$5,000/$1,500 Scholarship</a:t>
            </a:r>
          </a:p>
          <a:p>
            <a:pPr lvl="2"/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598" y="2083504"/>
            <a:ext cx="5715136" cy="3768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831F11-A20E-43E2-A809-D41F6E850937}"/>
              </a:ext>
            </a:extLst>
          </p:cNvPr>
          <p:cNvSpPr txBox="1"/>
          <p:nvPr/>
        </p:nvSpPr>
        <p:spPr>
          <a:xfrm>
            <a:off x="1570601" y="337618"/>
            <a:ext cx="9056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latin typeface="+mj-lt"/>
              </a:rPr>
              <a:t>2019 American Legion National Tournament</a:t>
            </a:r>
          </a:p>
        </p:txBody>
      </p:sp>
    </p:spTree>
    <p:extLst>
      <p:ext uri="{BB962C8B-B14F-4D97-AF65-F5344CB8AC3E}">
        <p14:creationId xmlns:p14="http://schemas.microsoft.com/office/powerpoint/2010/main" val="978790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831F11-A20E-43E2-A809-D41F6E850937}"/>
              </a:ext>
            </a:extLst>
          </p:cNvPr>
          <p:cNvSpPr txBox="1"/>
          <p:nvPr/>
        </p:nvSpPr>
        <p:spPr>
          <a:xfrm>
            <a:off x="1570601" y="337618"/>
            <a:ext cx="9056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latin typeface="+mj-lt"/>
              </a:rPr>
              <a:t>2019 American Legion National Tournament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121919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/>
              <a:t>2016</a:t>
            </a:r>
          </a:p>
          <a:p>
            <a:pPr algn="ctr"/>
            <a:r>
              <a:rPr lang="en-US" sz="6000" b="1" dirty="0"/>
              <a:t>1 Team/4 Individuals</a:t>
            </a:r>
          </a:p>
          <a:p>
            <a:pPr algn="ctr"/>
            <a:endParaRPr lang="en-US" sz="6000" b="1" dirty="0"/>
          </a:p>
          <a:p>
            <a:pPr algn="ctr"/>
            <a:r>
              <a:rPr lang="en-US" sz="6000" b="1" u="sng" dirty="0"/>
              <a:t>2019</a:t>
            </a:r>
          </a:p>
          <a:p>
            <a:pPr algn="ctr"/>
            <a:r>
              <a:rPr lang="en-US" sz="6000" b="1" dirty="0"/>
              <a:t>13 Teams/64 Individuals</a:t>
            </a:r>
          </a:p>
          <a:p>
            <a:pPr algn="ctr"/>
            <a:endParaRPr lang="en-US" b="1" u="sng" dirty="0"/>
          </a:p>
          <a:p>
            <a:pPr algn="ctr"/>
            <a:r>
              <a:rPr 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104218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831F11-A20E-43E2-A809-D41F6E850937}"/>
              </a:ext>
            </a:extLst>
          </p:cNvPr>
          <p:cNvSpPr txBox="1"/>
          <p:nvPr/>
        </p:nvSpPr>
        <p:spPr>
          <a:xfrm>
            <a:off x="1570601" y="337618"/>
            <a:ext cx="9056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latin typeface="+mj-lt"/>
              </a:rPr>
              <a:t>2019 American Legion National Tournament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0936" y="1938528"/>
            <a:ext cx="82135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/>
              <a:t>Alabama Precision – Team Results</a:t>
            </a:r>
          </a:p>
          <a:p>
            <a:pPr algn="ctr"/>
            <a:endParaRPr lang="en-US" b="1" u="sng" dirty="0"/>
          </a:p>
          <a:p>
            <a:r>
              <a:rPr lang="en-US" b="1" u="sng" dirty="0"/>
              <a:t>Post		Team Name		Alabama (6)	       National (84)</a:t>
            </a:r>
          </a:p>
          <a:p>
            <a:r>
              <a:rPr lang="en-US" dirty="0"/>
              <a:t>5		Calhoun Hawkeyes 		           1 			9</a:t>
            </a:r>
          </a:p>
          <a:p>
            <a:r>
              <a:rPr lang="en-US" dirty="0"/>
              <a:t>555		SCSSA			           2			20</a:t>
            </a:r>
          </a:p>
          <a:p>
            <a:r>
              <a:rPr lang="en-US" dirty="0"/>
              <a:t>255		MCGC			           3			29</a:t>
            </a:r>
          </a:p>
          <a:p>
            <a:r>
              <a:rPr lang="en-US" dirty="0"/>
              <a:t>73		Enterprise High School	           4			37</a:t>
            </a:r>
          </a:p>
          <a:p>
            <a:r>
              <a:rPr lang="en-US" dirty="0"/>
              <a:t>555		SCSSA			           5			45</a:t>
            </a:r>
          </a:p>
          <a:p>
            <a:r>
              <a:rPr lang="en-US" dirty="0"/>
              <a:t>73		Enterprise High School	           6			59</a:t>
            </a:r>
          </a:p>
        </p:txBody>
      </p:sp>
    </p:spTree>
    <p:extLst>
      <p:ext uri="{BB962C8B-B14F-4D97-AF65-F5344CB8AC3E}">
        <p14:creationId xmlns:p14="http://schemas.microsoft.com/office/powerpoint/2010/main" val="839613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831F11-A20E-43E2-A809-D41F6E850937}"/>
              </a:ext>
            </a:extLst>
          </p:cNvPr>
          <p:cNvSpPr txBox="1"/>
          <p:nvPr/>
        </p:nvSpPr>
        <p:spPr>
          <a:xfrm>
            <a:off x="1570601" y="337618"/>
            <a:ext cx="9056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latin typeface="+mj-lt"/>
              </a:rPr>
              <a:t>2019 American Legion National Tournament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0764" y="1938528"/>
            <a:ext cx="925394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/>
              <a:t>Alabama </a:t>
            </a:r>
            <a:r>
              <a:rPr lang="en-US" sz="2400" b="1" u="sng" dirty="0" err="1"/>
              <a:t>Sporter</a:t>
            </a:r>
            <a:r>
              <a:rPr lang="en-US" sz="2400" b="1" u="sng" dirty="0"/>
              <a:t> Teams – How They Finished</a:t>
            </a:r>
          </a:p>
          <a:p>
            <a:pPr algn="ctr"/>
            <a:endParaRPr lang="en-US" b="1" u="sng" dirty="0"/>
          </a:p>
          <a:p>
            <a:r>
              <a:rPr lang="en-US" b="1" u="sng" dirty="0"/>
              <a:t>Post		Team Name		          Alabama (7)		       National (159)</a:t>
            </a:r>
          </a:p>
          <a:p>
            <a:r>
              <a:rPr lang="en-US" dirty="0"/>
              <a:t>73		Enterprise High School 		1 			21</a:t>
            </a:r>
          </a:p>
          <a:p>
            <a:r>
              <a:rPr lang="en-US" dirty="0"/>
              <a:t>30		Fort Payne High School		2			23</a:t>
            </a:r>
          </a:p>
          <a:p>
            <a:r>
              <a:rPr lang="en-US" dirty="0"/>
              <a:t>133		133 Stanhope			3			37</a:t>
            </a:r>
          </a:p>
          <a:p>
            <a:r>
              <a:rPr lang="en-US" dirty="0"/>
              <a:t>73		Enterprise High School		4			52</a:t>
            </a:r>
          </a:p>
          <a:p>
            <a:r>
              <a:rPr lang="en-US" dirty="0"/>
              <a:t>229		Sparkman Varsity			5			54</a:t>
            </a:r>
          </a:p>
          <a:p>
            <a:r>
              <a:rPr lang="en-US" dirty="0"/>
              <a:t>5		Calhoun Hawkeyes			6			63</a:t>
            </a:r>
          </a:p>
          <a:p>
            <a:r>
              <a:rPr lang="en-US" dirty="0"/>
              <a:t>555		SCSSA				7			119</a:t>
            </a:r>
          </a:p>
        </p:txBody>
      </p:sp>
    </p:spTree>
    <p:extLst>
      <p:ext uri="{BB962C8B-B14F-4D97-AF65-F5344CB8AC3E}">
        <p14:creationId xmlns:p14="http://schemas.microsoft.com/office/powerpoint/2010/main" val="4196683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831F11-A20E-43E2-A809-D41F6E850937}"/>
              </a:ext>
            </a:extLst>
          </p:cNvPr>
          <p:cNvSpPr txBox="1"/>
          <p:nvPr/>
        </p:nvSpPr>
        <p:spPr>
          <a:xfrm>
            <a:off x="1570601" y="337618"/>
            <a:ext cx="9056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latin typeface="+mj-lt"/>
              </a:rPr>
              <a:t>2019 American Legion National Tournament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6736" y="1929386"/>
            <a:ext cx="101041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Alabama Precision Individual – How They Finished</a:t>
            </a:r>
          </a:p>
          <a:p>
            <a:pPr algn="ctr"/>
            <a:endParaRPr lang="en-US" b="1" u="sng" dirty="0"/>
          </a:p>
          <a:p>
            <a:r>
              <a:rPr lang="en-US" b="1" u="sng" dirty="0"/>
              <a:t>Athlete		  Post	   Team Name		Alabama (31)	      National (428)</a:t>
            </a:r>
          </a:p>
          <a:p>
            <a:r>
              <a:rPr lang="en-US" dirty="0"/>
              <a:t>Dawson </a:t>
            </a:r>
            <a:r>
              <a:rPr lang="en-US" dirty="0" err="1"/>
              <a:t>Kissik</a:t>
            </a:r>
            <a:r>
              <a:rPr lang="en-US" dirty="0"/>
              <a:t>	    5	   Calhoun Hawkeyes 	            1 			14*</a:t>
            </a:r>
          </a:p>
          <a:p>
            <a:r>
              <a:rPr lang="en-US" dirty="0"/>
              <a:t>Andrew Duryea	    5	   Calhoun Hawkeyes	            2			20*</a:t>
            </a:r>
          </a:p>
          <a:p>
            <a:r>
              <a:rPr lang="en-US" dirty="0"/>
              <a:t>Cady Thomas	 255	   MCGC			            3			57	</a:t>
            </a:r>
          </a:p>
          <a:p>
            <a:r>
              <a:rPr lang="en-US" dirty="0"/>
              <a:t>Garrett </a:t>
            </a:r>
            <a:r>
              <a:rPr lang="en-US" dirty="0" err="1"/>
              <a:t>Boggan</a:t>
            </a:r>
            <a:r>
              <a:rPr lang="en-US" dirty="0"/>
              <a:t>	 255	   MCGC			            4			78	</a:t>
            </a:r>
          </a:p>
          <a:p>
            <a:r>
              <a:rPr lang="en-US" dirty="0"/>
              <a:t>Emily Buck	 555	   SCSSA			            5			81</a:t>
            </a:r>
          </a:p>
        </p:txBody>
      </p:sp>
    </p:spTree>
    <p:extLst>
      <p:ext uri="{BB962C8B-B14F-4D97-AF65-F5344CB8AC3E}">
        <p14:creationId xmlns:p14="http://schemas.microsoft.com/office/powerpoint/2010/main" val="403555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821" y="1783054"/>
            <a:ext cx="1178992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American Legion Junior Shooting Sports Program…</a:t>
            </a:r>
          </a:p>
          <a:p>
            <a:pPr lvl="1"/>
            <a:endParaRPr lang="en-US" sz="2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Teaches rifle safety, proper firearm handling procedures, competition participation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Youth participate and compete in an Olympic skill sport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Foster healthy competition and good sportsmanship</a:t>
            </a:r>
          </a:p>
          <a:p>
            <a:pPr lvl="2"/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Shooters are educated/trained to use a .177 air rifle </a:t>
            </a:r>
          </a:p>
          <a:p>
            <a:pPr lvl="2"/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http://www.legion.org/shooting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49586" y="441444"/>
            <a:ext cx="10499834" cy="472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1" dirty="0">
                <a:latin typeface="+mj-lt"/>
              </a:rPr>
              <a:t>Alabama Junior Shooting Program</a:t>
            </a:r>
          </a:p>
        </p:txBody>
      </p:sp>
    </p:spTree>
    <p:extLst>
      <p:ext uri="{BB962C8B-B14F-4D97-AF65-F5344CB8AC3E}">
        <p14:creationId xmlns:p14="http://schemas.microsoft.com/office/powerpoint/2010/main" val="747805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831F11-A20E-43E2-A809-D41F6E850937}"/>
              </a:ext>
            </a:extLst>
          </p:cNvPr>
          <p:cNvSpPr txBox="1"/>
          <p:nvPr/>
        </p:nvSpPr>
        <p:spPr>
          <a:xfrm>
            <a:off x="1570601" y="337618"/>
            <a:ext cx="9056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latin typeface="+mj-lt"/>
              </a:rPr>
              <a:t>2019 American Legion National Tournament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1947674"/>
            <a:ext cx="106269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Alabama </a:t>
            </a:r>
            <a:r>
              <a:rPr lang="en-US" sz="2400" b="1" u="sng" dirty="0" err="1"/>
              <a:t>Sporter</a:t>
            </a:r>
            <a:r>
              <a:rPr lang="en-US" sz="2400" b="1" u="sng" dirty="0"/>
              <a:t> Individual – How They Finished</a:t>
            </a:r>
          </a:p>
          <a:p>
            <a:pPr algn="ctr"/>
            <a:endParaRPr lang="en-US" b="1" u="sng" dirty="0"/>
          </a:p>
          <a:p>
            <a:r>
              <a:rPr lang="en-US" b="1" u="sng" dirty="0"/>
              <a:t>Athlete		  Post	   Team Name		Alabama (33)	      National (770)</a:t>
            </a:r>
          </a:p>
          <a:p>
            <a:r>
              <a:rPr lang="en-US" dirty="0"/>
              <a:t>Kristen Fowler	   30	   Fort Payne High School	            1 			5*</a:t>
            </a:r>
          </a:p>
          <a:p>
            <a:r>
              <a:rPr lang="en-US" dirty="0"/>
              <a:t>Devon Thomas	   30	   Fort Payne High School	            2			41 </a:t>
            </a:r>
          </a:p>
          <a:p>
            <a:r>
              <a:rPr lang="en-US" dirty="0" err="1"/>
              <a:t>Zaidee</a:t>
            </a:r>
            <a:r>
              <a:rPr lang="en-US" dirty="0"/>
              <a:t> Lerma	   73	   Enterprise High School	            3			75		</a:t>
            </a:r>
          </a:p>
          <a:p>
            <a:r>
              <a:rPr lang="en-US" dirty="0" err="1"/>
              <a:t>Trinitee</a:t>
            </a:r>
            <a:r>
              <a:rPr lang="en-US" dirty="0"/>
              <a:t> Nez	   73	   Enterprise High School	            4			85		</a:t>
            </a:r>
          </a:p>
          <a:p>
            <a:r>
              <a:rPr lang="en-US" dirty="0"/>
              <a:t>Morgan </a:t>
            </a:r>
            <a:r>
              <a:rPr lang="en-US" dirty="0" err="1"/>
              <a:t>Werhan</a:t>
            </a:r>
            <a:r>
              <a:rPr lang="en-US" dirty="0"/>
              <a:t>	   73	   Enterprise High School	            5			92</a:t>
            </a:r>
          </a:p>
        </p:txBody>
      </p:sp>
    </p:spTree>
    <p:extLst>
      <p:ext uri="{BB962C8B-B14F-4D97-AF65-F5344CB8AC3E}">
        <p14:creationId xmlns:p14="http://schemas.microsoft.com/office/powerpoint/2010/main" val="3114322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831F11-A20E-43E2-A809-D41F6E850937}"/>
              </a:ext>
            </a:extLst>
          </p:cNvPr>
          <p:cNvSpPr txBox="1"/>
          <p:nvPr/>
        </p:nvSpPr>
        <p:spPr>
          <a:xfrm>
            <a:off x="1570601" y="337618"/>
            <a:ext cx="9056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latin typeface="+mj-lt"/>
              </a:rPr>
              <a:t>2019 American Legion National Tournament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8CD69A-0EEA-4326-893C-78DA2346A9F0}"/>
              </a:ext>
            </a:extLst>
          </p:cNvPr>
          <p:cNvSpPr txBox="1"/>
          <p:nvPr/>
        </p:nvSpPr>
        <p:spPr>
          <a:xfrm>
            <a:off x="154749" y="1768306"/>
            <a:ext cx="118659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National Championship</a:t>
            </a:r>
          </a:p>
          <a:p>
            <a:pPr algn="ctr"/>
            <a:r>
              <a:rPr lang="en-US" sz="3200" dirty="0"/>
              <a:t>July 23 – 28</a:t>
            </a:r>
          </a:p>
          <a:p>
            <a:pPr algn="ctr"/>
            <a:r>
              <a:rPr lang="en-US" sz="3200" dirty="0"/>
              <a:t>Olympic Training Center</a:t>
            </a:r>
          </a:p>
          <a:p>
            <a:pPr algn="ctr"/>
            <a:r>
              <a:rPr lang="en-US" sz="3200" dirty="0"/>
              <a:t>Colorado Springs, CO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National Headquarters</a:t>
            </a:r>
          </a:p>
          <a:p>
            <a:pPr algn="ctr"/>
            <a:r>
              <a:rPr lang="en-US" sz="3200" dirty="0"/>
              <a:t>Provides Transportation, Hotels, Meals, Incidentals Stipend</a:t>
            </a:r>
          </a:p>
        </p:txBody>
      </p:sp>
    </p:spTree>
    <p:extLst>
      <p:ext uri="{BB962C8B-B14F-4D97-AF65-F5344CB8AC3E}">
        <p14:creationId xmlns:p14="http://schemas.microsoft.com/office/powerpoint/2010/main" val="2137040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D9EF30-DF57-4761-AC2F-C793609E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FBBC5-6695-4A06-9D8A-727A2AE6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8" y="1552213"/>
            <a:ext cx="6096000" cy="37952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554668-0459-4E9E-A6EC-E92D43FA60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94" y="1544759"/>
            <a:ext cx="5704287" cy="3788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6A8E1D-44E6-4E82-8AB7-0F2A2EF7B06E}"/>
              </a:ext>
            </a:extLst>
          </p:cNvPr>
          <p:cNvSpPr txBox="1"/>
          <p:nvPr/>
        </p:nvSpPr>
        <p:spPr>
          <a:xfrm>
            <a:off x="1570601" y="337618"/>
            <a:ext cx="9056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latin typeface="+mj-lt"/>
              </a:rPr>
              <a:t>2019 American Legion National Tournament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4560" y="5586984"/>
            <a:ext cx="1991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Dawson </a:t>
            </a:r>
            <a:r>
              <a:rPr lang="en-US" sz="2400" b="1" u="sng" dirty="0" err="1"/>
              <a:t>Kissik</a:t>
            </a:r>
            <a:endParaRPr lang="en-US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311896" y="5553980"/>
            <a:ext cx="2017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Kristen Fowler</a:t>
            </a:r>
          </a:p>
        </p:txBody>
      </p:sp>
    </p:spTree>
    <p:extLst>
      <p:ext uri="{BB962C8B-B14F-4D97-AF65-F5344CB8AC3E}">
        <p14:creationId xmlns:p14="http://schemas.microsoft.com/office/powerpoint/2010/main" val="2790427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608" y="441443"/>
            <a:ext cx="10468302" cy="793761"/>
          </a:xfrm>
        </p:spPr>
        <p:txBody>
          <a:bodyPr>
            <a:noAutofit/>
          </a:bodyPr>
          <a:lstStyle/>
          <a:p>
            <a:r>
              <a:rPr lang="en-US" sz="4000" b="1" i="1" dirty="0">
                <a:latin typeface="+mj-lt"/>
              </a:rPr>
              <a:t>Alabama Junior Shooting Program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6386" y="2774731"/>
            <a:ext cx="2890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First P3 Shot</a:t>
            </a:r>
          </a:p>
          <a:p>
            <a:endParaRPr lang="en-US" dirty="0"/>
          </a:p>
          <a:p>
            <a:r>
              <a:rPr lang="en-US" dirty="0"/>
              <a:t>Who is Next??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0B6-BDC7-4163-908F-B06B4514DE94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7" t="28898" r="24057" b="36699"/>
          <a:stretch/>
        </p:blipFill>
        <p:spPr>
          <a:xfrm>
            <a:off x="2868320" y="1797556"/>
            <a:ext cx="6444489" cy="4444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466821">
            <a:off x="553571" y="2441724"/>
            <a:ext cx="1929174" cy="329320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Post 4</a:t>
            </a:r>
          </a:p>
          <a:p>
            <a:r>
              <a:rPr lang="en-US" sz="2600" dirty="0">
                <a:solidFill>
                  <a:schemeClr val="bg1"/>
                </a:solidFill>
              </a:rPr>
              <a:t>Post 5</a:t>
            </a:r>
          </a:p>
          <a:p>
            <a:r>
              <a:rPr lang="en-US" sz="2600" dirty="0">
                <a:solidFill>
                  <a:schemeClr val="bg1"/>
                </a:solidFill>
              </a:rPr>
              <a:t>Post 12 (2)</a:t>
            </a:r>
          </a:p>
          <a:p>
            <a:r>
              <a:rPr lang="en-US" sz="2600" dirty="0">
                <a:solidFill>
                  <a:schemeClr val="bg1"/>
                </a:solidFill>
              </a:rPr>
              <a:t>Post 24</a:t>
            </a:r>
          </a:p>
          <a:p>
            <a:r>
              <a:rPr lang="en-US" sz="2600" dirty="0">
                <a:solidFill>
                  <a:schemeClr val="bg1"/>
                </a:solidFill>
              </a:rPr>
              <a:t>Post 30</a:t>
            </a:r>
          </a:p>
          <a:p>
            <a:r>
              <a:rPr lang="en-US" sz="2600" dirty="0">
                <a:solidFill>
                  <a:schemeClr val="bg1"/>
                </a:solidFill>
              </a:rPr>
              <a:t>Post 49</a:t>
            </a:r>
          </a:p>
          <a:p>
            <a:r>
              <a:rPr lang="en-US" sz="2600" dirty="0">
                <a:solidFill>
                  <a:schemeClr val="bg1"/>
                </a:solidFill>
              </a:rPr>
              <a:t>Post 73 (2)</a:t>
            </a:r>
          </a:p>
          <a:p>
            <a:r>
              <a:rPr lang="en-US" sz="2600" dirty="0">
                <a:solidFill>
                  <a:schemeClr val="bg1"/>
                </a:solidFill>
              </a:rPr>
              <a:t>Post 76 (3)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6814" y="2156184"/>
            <a:ext cx="381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Lucida Calligraphy" panose="03010101010101010101" pitchFamily="66" charset="0"/>
              </a:rPr>
              <a:t>First Shot March 2016</a:t>
            </a:r>
          </a:p>
        </p:txBody>
      </p:sp>
      <p:sp>
        <p:nvSpPr>
          <p:cNvPr id="11" name="TextBox 10"/>
          <p:cNvSpPr txBox="1"/>
          <p:nvPr/>
        </p:nvSpPr>
        <p:spPr>
          <a:xfrm rot="1151005">
            <a:off x="9693441" y="2254335"/>
            <a:ext cx="1948737" cy="36933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Post 82</a:t>
            </a:r>
          </a:p>
          <a:p>
            <a:r>
              <a:rPr lang="en-US" sz="2600" dirty="0">
                <a:solidFill>
                  <a:schemeClr val="bg1"/>
                </a:solidFill>
              </a:rPr>
              <a:t>Post 88</a:t>
            </a:r>
          </a:p>
          <a:p>
            <a:r>
              <a:rPr lang="en-US" sz="2600" dirty="0">
                <a:solidFill>
                  <a:schemeClr val="bg1"/>
                </a:solidFill>
              </a:rPr>
              <a:t>Post 133</a:t>
            </a:r>
          </a:p>
          <a:p>
            <a:r>
              <a:rPr lang="en-US" sz="2600" dirty="0">
                <a:solidFill>
                  <a:schemeClr val="bg1"/>
                </a:solidFill>
              </a:rPr>
              <a:t>Post 135 (3)</a:t>
            </a:r>
          </a:p>
          <a:p>
            <a:r>
              <a:rPr lang="en-US" sz="2600" dirty="0">
                <a:solidFill>
                  <a:schemeClr val="bg1"/>
                </a:solidFill>
              </a:rPr>
              <a:t>Post 229</a:t>
            </a:r>
          </a:p>
          <a:p>
            <a:r>
              <a:rPr lang="en-US" sz="2600" dirty="0">
                <a:solidFill>
                  <a:schemeClr val="bg1"/>
                </a:solidFill>
              </a:rPr>
              <a:t>Post 237</a:t>
            </a:r>
          </a:p>
          <a:p>
            <a:r>
              <a:rPr lang="en-US" sz="2600" dirty="0">
                <a:solidFill>
                  <a:schemeClr val="bg1"/>
                </a:solidFill>
              </a:rPr>
              <a:t>Post 255 (2)</a:t>
            </a:r>
          </a:p>
          <a:p>
            <a:r>
              <a:rPr lang="en-US" sz="2600" dirty="0">
                <a:solidFill>
                  <a:schemeClr val="bg1"/>
                </a:solidFill>
              </a:rPr>
              <a:t>Post 555</a:t>
            </a:r>
          </a:p>
          <a:p>
            <a:r>
              <a:rPr lang="en-US" sz="2600" dirty="0">
                <a:solidFill>
                  <a:schemeClr val="bg1"/>
                </a:solidFill>
              </a:rPr>
              <a:t>Post 911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1763" y="5399311"/>
            <a:ext cx="3498908" cy="89255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17 Posts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</a:rPr>
              <a:t>23 Junior Shooting Team</a:t>
            </a:r>
          </a:p>
        </p:txBody>
      </p:sp>
    </p:spTree>
    <p:extLst>
      <p:ext uri="{BB962C8B-B14F-4D97-AF65-F5344CB8AC3E}">
        <p14:creationId xmlns:p14="http://schemas.microsoft.com/office/powerpoint/2010/main" val="2315491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3C3E72-85F0-477B-B291-02E0389C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4CFC7-11F9-4296-BA1B-048A0A64C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96" y="1543357"/>
            <a:ext cx="7490607" cy="497601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736355B-EC45-4A5F-9475-CCBA1A33697D}"/>
              </a:ext>
            </a:extLst>
          </p:cNvPr>
          <p:cNvSpPr txBox="1">
            <a:spLocks/>
          </p:cNvSpPr>
          <p:nvPr/>
        </p:nvSpPr>
        <p:spPr>
          <a:xfrm>
            <a:off x="970608" y="441443"/>
            <a:ext cx="10468302" cy="7937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1">
                <a:latin typeface="+mj-lt"/>
              </a:rPr>
              <a:t>Alabama Junior Shooting Program</a:t>
            </a:r>
            <a:endParaRPr lang="en-US" sz="4000" b="1" i="1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28296-17BB-43F9-8DA5-1B6D826E7BC8}"/>
              </a:ext>
            </a:extLst>
          </p:cNvPr>
          <p:cNvSpPr/>
          <p:nvPr/>
        </p:nvSpPr>
        <p:spPr>
          <a:xfrm>
            <a:off x="10030265" y="4859103"/>
            <a:ext cx="2161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Annual Conference 2019</a:t>
            </a:r>
          </a:p>
          <a:p>
            <a:pPr algn="ctr"/>
            <a:r>
              <a:rPr lang="en-US" sz="1400" b="1" dirty="0"/>
              <a:t>Anthony J. Kissik</a:t>
            </a:r>
          </a:p>
          <a:p>
            <a:pPr algn="ctr"/>
            <a:r>
              <a:rPr lang="en-US" sz="1400" b="1" dirty="0"/>
              <a:t>Alabama Junior Marksmanship Chairman</a:t>
            </a:r>
          </a:p>
          <a:p>
            <a:pPr algn="ctr"/>
            <a:r>
              <a:rPr lang="en-US" sz="1400" b="1" dirty="0"/>
              <a:t>AJKissik@Yahoo.com, 334.202.2812 </a:t>
            </a:r>
          </a:p>
        </p:txBody>
      </p:sp>
    </p:spTree>
    <p:extLst>
      <p:ext uri="{BB962C8B-B14F-4D97-AF65-F5344CB8AC3E}">
        <p14:creationId xmlns:p14="http://schemas.microsoft.com/office/powerpoint/2010/main" val="411599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82E303-3F15-4C61-B388-6D5305290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" y="1825926"/>
            <a:ext cx="8637564" cy="41988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C3922C-1501-4B7C-8381-647BC5FE1F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14556" y="2592159"/>
            <a:ext cx="4802696" cy="28551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949586" y="441444"/>
            <a:ext cx="10499834" cy="472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1" dirty="0">
                <a:latin typeface="+mj-lt"/>
              </a:rPr>
              <a:t>Alabama Junior Shooting Program</a:t>
            </a:r>
          </a:p>
        </p:txBody>
      </p:sp>
    </p:spTree>
    <p:extLst>
      <p:ext uri="{BB962C8B-B14F-4D97-AF65-F5344CB8AC3E}">
        <p14:creationId xmlns:p14="http://schemas.microsoft.com/office/powerpoint/2010/main" val="89442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018" y="1783054"/>
            <a:ext cx="1090928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Sponsoring a Junior Rifle Team…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Allows the team to participate in the </a:t>
            </a:r>
            <a:r>
              <a:rPr lang="en-US" sz="2400" u="sng" dirty="0"/>
              <a:t>American Legion National 3PAR Air Rifle Tournament </a:t>
            </a:r>
            <a:r>
              <a:rPr lang="en-US" sz="2400" dirty="0"/>
              <a:t> and the </a:t>
            </a:r>
            <a:r>
              <a:rPr lang="en-US" sz="2400" u="sng" dirty="0"/>
              <a:t>Alabama American Legion Commanders Cup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Junior Shooting Team should show their appreciation to the Post for the opportunity to compete in the National Tournament and Commanders Cup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 common practice for Posts sponsoring shooting teams is for the Post to purchase t-shirts and pay for the National Tournament (~$12.50/shooter) and/or the Commanders Cup (~$25/shooter)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49586" y="441444"/>
            <a:ext cx="10499834" cy="472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1" dirty="0">
                <a:latin typeface="+mj-lt"/>
              </a:rPr>
              <a:t>Alabama Junior Shooting Program</a:t>
            </a:r>
          </a:p>
        </p:txBody>
      </p:sp>
    </p:spTree>
    <p:extLst>
      <p:ext uri="{BB962C8B-B14F-4D97-AF65-F5344CB8AC3E}">
        <p14:creationId xmlns:p14="http://schemas.microsoft.com/office/powerpoint/2010/main" val="235764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B2F9A3-8E9E-4625-A9AD-F8603339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7ECF1-BCE1-43AF-A080-42DFE30C4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2" y="1614266"/>
            <a:ext cx="6069393" cy="4031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A099F3-AB56-4B81-93BC-6794E20A4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96" y="2304910"/>
            <a:ext cx="6069392" cy="403189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E0A8DC6-C9C0-4349-8B20-E8B229980B5B}"/>
              </a:ext>
            </a:extLst>
          </p:cNvPr>
          <p:cNvSpPr txBox="1">
            <a:spLocks/>
          </p:cNvSpPr>
          <p:nvPr/>
        </p:nvSpPr>
        <p:spPr>
          <a:xfrm>
            <a:off x="949586" y="441444"/>
            <a:ext cx="10499834" cy="472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1" dirty="0">
                <a:latin typeface="+mj-lt"/>
              </a:rPr>
              <a:t>Alabama Junior Shooting Program</a:t>
            </a:r>
          </a:p>
        </p:txBody>
      </p:sp>
    </p:spTree>
    <p:extLst>
      <p:ext uri="{BB962C8B-B14F-4D97-AF65-F5344CB8AC3E}">
        <p14:creationId xmlns:p14="http://schemas.microsoft.com/office/powerpoint/2010/main" val="8964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49586" y="441444"/>
            <a:ext cx="10499834" cy="472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1" dirty="0">
                <a:latin typeface="+mj-lt"/>
              </a:rPr>
              <a:t>Alabama Junior Shooting Program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08941" y="2523819"/>
            <a:ext cx="562234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400" b="1" dirty="0"/>
          </a:p>
          <a:p>
            <a:pPr marL="738188" lvl="2" indent="-285750">
              <a:buFont typeface="Arial" panose="020B0604020202020204" pitchFamily="34" charset="0"/>
              <a:buChar char="•"/>
            </a:pPr>
            <a:r>
              <a:rPr lang="en-US" sz="3200" b="1" dirty="0"/>
              <a:t>Alabama Commanders Cup</a:t>
            </a:r>
          </a:p>
          <a:p>
            <a:pPr marL="909638" lvl="3"/>
            <a:r>
              <a:rPr lang="en-US" sz="2400" dirty="0"/>
              <a:t>* March 7, 2020 (1</a:t>
            </a:r>
            <a:r>
              <a:rPr lang="en-US" sz="2400" baseline="30000" dirty="0"/>
              <a:t>st</a:t>
            </a:r>
            <a:r>
              <a:rPr lang="en-US" sz="2400" dirty="0"/>
              <a:t> Saturday)</a:t>
            </a:r>
          </a:p>
          <a:p>
            <a:pPr marL="909638" lvl="3"/>
            <a:r>
              <a:rPr lang="en-US" sz="2400" dirty="0"/>
              <a:t>* CMP South Range, Anniston, AL</a:t>
            </a:r>
          </a:p>
          <a:p>
            <a:pPr marL="909638" lvl="3"/>
            <a:r>
              <a:rPr lang="en-US" sz="2400" dirty="0"/>
              <a:t>* American Legion Affiliated Teams</a:t>
            </a:r>
          </a:p>
          <a:p>
            <a:pPr marL="909638" lvl="3"/>
            <a:r>
              <a:rPr lang="en-US" sz="2400" dirty="0"/>
              <a:t>* </a:t>
            </a:r>
            <a:r>
              <a:rPr lang="en-US" sz="2400" u="sng" dirty="0"/>
              <a:t>Post Active Participation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A05E87-A6B9-47EF-850C-72C70B99E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406" y="1899138"/>
            <a:ext cx="6623168" cy="451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5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00E1A-1AD7-43C0-89AA-A81385A06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13" y="1560824"/>
            <a:ext cx="6367977" cy="47759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242621-B6FA-4CB0-BCD3-950CEC24863F}"/>
              </a:ext>
            </a:extLst>
          </p:cNvPr>
          <p:cNvSpPr txBox="1"/>
          <p:nvPr/>
        </p:nvSpPr>
        <p:spPr>
          <a:xfrm>
            <a:off x="1627147" y="337618"/>
            <a:ext cx="8943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latin typeface="+mj-lt"/>
              </a:rPr>
              <a:t>2019 Commanders Cup 3 Position Air Rifle</a:t>
            </a:r>
          </a:p>
        </p:txBody>
      </p:sp>
    </p:spTree>
    <p:extLst>
      <p:ext uri="{BB962C8B-B14F-4D97-AF65-F5344CB8AC3E}">
        <p14:creationId xmlns:p14="http://schemas.microsoft.com/office/powerpoint/2010/main" val="13034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D4266-5B5D-4505-91FD-DF12F8BC26BA}"/>
              </a:ext>
            </a:extLst>
          </p:cNvPr>
          <p:cNvSpPr txBox="1"/>
          <p:nvPr/>
        </p:nvSpPr>
        <p:spPr>
          <a:xfrm>
            <a:off x="1627147" y="337618"/>
            <a:ext cx="8943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latin typeface="+mj-lt"/>
              </a:rPr>
              <a:t>2019 Commanders Cup 3 Position Air Rifle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9D007-AD37-4092-9BEA-F7B28E2E41F8}"/>
              </a:ext>
            </a:extLst>
          </p:cNvPr>
          <p:cNvSpPr txBox="1"/>
          <p:nvPr/>
        </p:nvSpPr>
        <p:spPr>
          <a:xfrm>
            <a:off x="3031962" y="3781495"/>
            <a:ext cx="614861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How Does the Commanders Cup Happen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Jr. Shooting Budget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Commanders Cup is a Fund Raiser </a:t>
            </a:r>
          </a:p>
          <a:p>
            <a:r>
              <a:rPr lang="en-US" sz="1600" dirty="0"/>
              <a:t>		2019 - $1800</a:t>
            </a:r>
          </a:p>
          <a:p>
            <a:r>
              <a:rPr lang="en-US" sz="1600" dirty="0"/>
              <a:t>		2018 - $825</a:t>
            </a:r>
          </a:p>
          <a:p>
            <a:r>
              <a:rPr lang="en-US" sz="1600" dirty="0"/>
              <a:t>		2017 even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Concession Stand (Post 5)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Merchandise Auction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Friends NRA Banquet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Post Active Participation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638608-8E86-437B-8A24-A95269F11D84}"/>
              </a:ext>
            </a:extLst>
          </p:cNvPr>
          <p:cNvSpPr/>
          <p:nvPr/>
        </p:nvSpPr>
        <p:spPr>
          <a:xfrm>
            <a:off x="445476" y="1591612"/>
            <a:ext cx="47423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Affiliated Teams Who Participated</a:t>
            </a:r>
            <a:r>
              <a:rPr lang="en-US" sz="1600" dirty="0"/>
              <a:t>     </a:t>
            </a:r>
          </a:p>
          <a:p>
            <a:r>
              <a:rPr lang="en-US" sz="1600" dirty="0"/>
              <a:t>Cullman Area Career Center	133 Stanhope</a:t>
            </a:r>
          </a:p>
          <a:p>
            <a:r>
              <a:rPr lang="en-US" sz="1600" dirty="0"/>
              <a:t>Calhoun Hawkeyes 		</a:t>
            </a:r>
            <a:r>
              <a:rPr lang="en-US" sz="1600" dirty="0" err="1"/>
              <a:t>Phenix</a:t>
            </a:r>
            <a:r>
              <a:rPr lang="en-US" sz="1600" dirty="0"/>
              <a:t> City H.S.</a:t>
            </a:r>
          </a:p>
          <a:p>
            <a:r>
              <a:rPr lang="en-US" sz="1600" dirty="0" err="1"/>
              <a:t>Rehobeth</a:t>
            </a:r>
            <a:r>
              <a:rPr lang="en-US" sz="1600" dirty="0"/>
              <a:t> H.S		Russell County H.S. </a:t>
            </a:r>
          </a:p>
          <a:p>
            <a:r>
              <a:rPr lang="en-US" sz="1600" dirty="0"/>
              <a:t>SCSSA			Greenville H.S.</a:t>
            </a:r>
          </a:p>
          <a:p>
            <a:r>
              <a:rPr lang="en-US" sz="1600" dirty="0"/>
              <a:t>Smith Station H. S.		Ramsay H. S</a:t>
            </a:r>
          </a:p>
          <a:p>
            <a:r>
              <a:rPr lang="en-US" sz="1600" dirty="0"/>
              <a:t>Fort Payne	 H.S.		Carroll H. S.</a:t>
            </a:r>
          </a:p>
          <a:p>
            <a:r>
              <a:rPr lang="en-US" sz="1600" dirty="0"/>
              <a:t>Sparkman H.S.		MCGC</a:t>
            </a:r>
          </a:p>
          <a:p>
            <a:r>
              <a:rPr lang="en-US" sz="1600" dirty="0"/>
              <a:t>Shades Valley H.S.*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2843" y="1595529"/>
            <a:ext cx="54141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Affiliated Teams Who Did Not Participate</a:t>
            </a:r>
          </a:p>
          <a:p>
            <a:r>
              <a:rPr lang="en-US" sz="1600" dirty="0"/>
              <a:t>Dothan H.S.	Satsuma H.S.</a:t>
            </a:r>
          </a:p>
          <a:p>
            <a:r>
              <a:rPr lang="en-US" sz="1600" dirty="0"/>
              <a:t>Enterprise H.S.	Williamson H.S.</a:t>
            </a:r>
          </a:p>
          <a:p>
            <a:r>
              <a:rPr lang="en-US" sz="1600" dirty="0"/>
              <a:t>Daleville H.S. 	B.C. Rains H.S.</a:t>
            </a:r>
          </a:p>
          <a:p>
            <a:r>
              <a:rPr lang="en-US" sz="1600" dirty="0"/>
              <a:t>Buckhorn H. S.	</a:t>
            </a:r>
            <a:r>
              <a:rPr lang="en-US" sz="1600" dirty="0" err="1"/>
              <a:t>LeFlore</a:t>
            </a:r>
            <a:r>
              <a:rPr lang="en-US" sz="1600" dirty="0"/>
              <a:t> H.S.</a:t>
            </a:r>
          </a:p>
          <a:p>
            <a:r>
              <a:rPr lang="en-US" sz="1600" dirty="0"/>
              <a:t>Hazel Green H.S. </a:t>
            </a:r>
          </a:p>
          <a:p>
            <a:endParaRPr lang="en-US" sz="1600" dirty="0"/>
          </a:p>
        </p:txBody>
      </p:sp>
      <p:sp>
        <p:nvSpPr>
          <p:cNvPr id="7" name="Bent Arrow 6"/>
          <p:cNvSpPr/>
          <p:nvPr/>
        </p:nvSpPr>
        <p:spPr>
          <a:xfrm rot="10800000">
            <a:off x="8906256" y="3402533"/>
            <a:ext cx="1014984" cy="165409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flipV="1">
            <a:off x="2212848" y="3407769"/>
            <a:ext cx="846546" cy="1584853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2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Legion Department of Alabama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363536-BF93-4A3F-AEC3-B8B047836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866526"/>
              </p:ext>
            </p:extLst>
          </p:nvPr>
        </p:nvGraphicFramePr>
        <p:xfrm>
          <a:off x="647115" y="1702192"/>
          <a:ext cx="10890440" cy="4529793"/>
        </p:xfrm>
        <a:graphic>
          <a:graphicData uri="http://schemas.openxmlformats.org/drawingml/2006/table">
            <a:tbl>
              <a:tblPr firstRow="1" firstCol="1" bandRow="1"/>
              <a:tblGrid>
                <a:gridCol w="2719699">
                  <a:extLst>
                    <a:ext uri="{9D8B030D-6E8A-4147-A177-3AD203B41FA5}">
                      <a16:colId xmlns:a16="http://schemas.microsoft.com/office/drawing/2014/main" val="907085006"/>
                    </a:ext>
                  </a:extLst>
                </a:gridCol>
                <a:gridCol w="2724357">
                  <a:extLst>
                    <a:ext uri="{9D8B030D-6E8A-4147-A177-3AD203B41FA5}">
                      <a16:colId xmlns:a16="http://schemas.microsoft.com/office/drawing/2014/main" val="801409430"/>
                    </a:ext>
                  </a:extLst>
                </a:gridCol>
                <a:gridCol w="2723192">
                  <a:extLst>
                    <a:ext uri="{9D8B030D-6E8A-4147-A177-3AD203B41FA5}">
                      <a16:colId xmlns:a16="http://schemas.microsoft.com/office/drawing/2014/main" val="3811485173"/>
                    </a:ext>
                  </a:extLst>
                </a:gridCol>
                <a:gridCol w="2723192">
                  <a:extLst>
                    <a:ext uri="{9D8B030D-6E8A-4147-A177-3AD203B41FA5}">
                      <a16:colId xmlns:a16="http://schemas.microsoft.com/office/drawing/2014/main" val="1192624614"/>
                    </a:ext>
                  </a:extLst>
                </a:gridCol>
              </a:tblGrid>
              <a:tr h="409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Commanders Cup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Commanders Cup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Commanders Cup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632164"/>
                  </a:ext>
                </a:extLst>
              </a:tr>
              <a:tr h="409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Athletes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65042"/>
                  </a:ext>
                </a:extLst>
              </a:tr>
              <a:tr h="409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Precision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87414"/>
                  </a:ext>
                </a:extLst>
              </a:tr>
              <a:tr h="409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Sporter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595447"/>
                  </a:ext>
                </a:extLst>
              </a:tr>
              <a:tr h="409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129121"/>
                  </a:ext>
                </a:extLst>
              </a:tr>
              <a:tr h="409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918300"/>
                  </a:ext>
                </a:extLst>
              </a:tr>
              <a:tr h="409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PAR Athletes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872160"/>
                  </a:ext>
                </a:extLst>
              </a:tr>
              <a:tr h="409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Shot Precision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647028"/>
                  </a:ext>
                </a:extLst>
              </a:tr>
              <a:tr h="409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Shot Sporter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343490"/>
                  </a:ext>
                </a:extLst>
              </a:tr>
              <a:tr h="840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Shot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Sporter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Prone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121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7A93D5-06C5-4778-9974-A7DF5FCBCCA6}"/>
              </a:ext>
            </a:extLst>
          </p:cNvPr>
          <p:cNvSpPr txBox="1"/>
          <p:nvPr/>
        </p:nvSpPr>
        <p:spPr>
          <a:xfrm>
            <a:off x="1627147" y="337618"/>
            <a:ext cx="8943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latin typeface="+mj-lt"/>
              </a:rPr>
              <a:t>2019 Commanders Cup 3 Position Air Rifle</a:t>
            </a:r>
          </a:p>
        </p:txBody>
      </p:sp>
    </p:spTree>
    <p:extLst>
      <p:ext uri="{BB962C8B-B14F-4D97-AF65-F5344CB8AC3E}">
        <p14:creationId xmlns:p14="http://schemas.microsoft.com/office/powerpoint/2010/main" val="402258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863</Words>
  <Application>Microsoft Office PowerPoint</Application>
  <PresentationFormat>Widescreen</PresentationFormat>
  <Paragraphs>265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Lucida Calligraphy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KISSIK, ANTHONY J GS-13 USAF AETC LEMAY CENTER/AFLL</dc:creator>
  <cp:lastModifiedBy>Anthony Kissik</cp:lastModifiedBy>
  <cp:revision>175</cp:revision>
  <cp:lastPrinted>2018-01-16T19:14:30Z</cp:lastPrinted>
  <dcterms:created xsi:type="dcterms:W3CDTF">2016-06-03T13:57:44Z</dcterms:created>
  <dcterms:modified xsi:type="dcterms:W3CDTF">2019-06-15T13:21:06Z</dcterms:modified>
</cp:coreProperties>
</file>