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7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13F401-F247-4784-B3C1-A20A20B20A5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3EC39E3D-7859-4C8E-B911-A153F5A4DDD8}">
      <dgm:prSet/>
      <dgm:spPr/>
      <dgm:t>
        <a:bodyPr/>
        <a:lstStyle/>
        <a:p>
          <a:pPr>
            <a:defRPr cap="all"/>
          </a:pPr>
          <a:r>
            <a:rPr lang="en-US"/>
            <a:t>One Booth ID Sign</a:t>
          </a:r>
        </a:p>
      </dgm:t>
    </dgm:pt>
    <dgm:pt modelId="{E57953A4-56C7-416A-89B9-3201303916D5}" type="parTrans" cxnId="{0CADB819-81FC-4E5A-9186-5F8F705ACC05}">
      <dgm:prSet/>
      <dgm:spPr/>
      <dgm:t>
        <a:bodyPr/>
        <a:lstStyle/>
        <a:p>
          <a:endParaRPr lang="en-US"/>
        </a:p>
      </dgm:t>
    </dgm:pt>
    <dgm:pt modelId="{AE3592AE-7439-42D9-BEDD-9EB498901E29}" type="sibTrans" cxnId="{0CADB819-81FC-4E5A-9186-5F8F705ACC05}">
      <dgm:prSet/>
      <dgm:spPr/>
      <dgm:t>
        <a:bodyPr/>
        <a:lstStyle/>
        <a:p>
          <a:endParaRPr lang="en-US"/>
        </a:p>
      </dgm:t>
    </dgm:pt>
    <dgm:pt modelId="{3699BE02-CE63-4726-97DC-7A58248ECB87}">
      <dgm:prSet/>
      <dgm:spPr/>
      <dgm:t>
        <a:bodyPr/>
        <a:lstStyle/>
        <a:p>
          <a:pPr>
            <a:defRPr cap="all"/>
          </a:pPr>
          <a:r>
            <a:rPr lang="en-US"/>
            <a:t>One Skirted table</a:t>
          </a:r>
        </a:p>
      </dgm:t>
    </dgm:pt>
    <dgm:pt modelId="{209890E1-DB2A-4542-AE69-09AE8C454A9D}" type="parTrans" cxnId="{A0200139-0095-406E-9657-64031693CEF9}">
      <dgm:prSet/>
      <dgm:spPr/>
      <dgm:t>
        <a:bodyPr/>
        <a:lstStyle/>
        <a:p>
          <a:endParaRPr lang="en-US"/>
        </a:p>
      </dgm:t>
    </dgm:pt>
    <dgm:pt modelId="{BA4A6181-9900-4FD8-A694-1E34BDBF06F9}" type="sibTrans" cxnId="{A0200139-0095-406E-9657-64031693CEF9}">
      <dgm:prSet/>
      <dgm:spPr/>
      <dgm:t>
        <a:bodyPr/>
        <a:lstStyle/>
        <a:p>
          <a:endParaRPr lang="en-US"/>
        </a:p>
      </dgm:t>
    </dgm:pt>
    <dgm:pt modelId="{6FACFAE5-8ED3-4945-885D-79C5DADD838F}">
      <dgm:prSet/>
      <dgm:spPr/>
      <dgm:t>
        <a:bodyPr/>
        <a:lstStyle/>
        <a:p>
          <a:pPr>
            <a:defRPr cap="all"/>
          </a:pPr>
          <a:r>
            <a:rPr lang="en-US"/>
            <a:t>Two chairs</a:t>
          </a:r>
        </a:p>
      </dgm:t>
    </dgm:pt>
    <dgm:pt modelId="{F1B10957-8390-4391-8252-29A609BCCB82}" type="parTrans" cxnId="{C799C347-6A27-4D38-ABD7-A6BB52A5B42B}">
      <dgm:prSet/>
      <dgm:spPr/>
      <dgm:t>
        <a:bodyPr/>
        <a:lstStyle/>
        <a:p>
          <a:endParaRPr lang="en-US"/>
        </a:p>
      </dgm:t>
    </dgm:pt>
    <dgm:pt modelId="{8DA8079C-3068-4429-B3EA-44BA9769E45F}" type="sibTrans" cxnId="{C799C347-6A27-4D38-ABD7-A6BB52A5B42B}">
      <dgm:prSet/>
      <dgm:spPr/>
      <dgm:t>
        <a:bodyPr/>
        <a:lstStyle/>
        <a:p>
          <a:endParaRPr lang="en-US"/>
        </a:p>
      </dgm:t>
    </dgm:pt>
    <dgm:pt modelId="{D5BBDA15-BAF6-4CB0-A75F-6075A4C6D67F}">
      <dgm:prSet/>
      <dgm:spPr/>
      <dgm:t>
        <a:bodyPr/>
        <a:lstStyle/>
        <a:p>
          <a:pPr>
            <a:defRPr cap="all"/>
          </a:pPr>
          <a:r>
            <a:rPr lang="en-US"/>
            <a:t>One wastebasket</a:t>
          </a:r>
        </a:p>
      </dgm:t>
    </dgm:pt>
    <dgm:pt modelId="{11561D45-A55A-4CE2-ABDB-51B523D75AFE}" type="parTrans" cxnId="{0F55386D-A460-40EF-8557-094DFE0194ED}">
      <dgm:prSet/>
      <dgm:spPr/>
      <dgm:t>
        <a:bodyPr/>
        <a:lstStyle/>
        <a:p>
          <a:endParaRPr lang="en-US"/>
        </a:p>
      </dgm:t>
    </dgm:pt>
    <dgm:pt modelId="{3C7A73FC-F553-435D-B435-A557D3288058}" type="sibTrans" cxnId="{0F55386D-A460-40EF-8557-094DFE0194ED}">
      <dgm:prSet/>
      <dgm:spPr/>
      <dgm:t>
        <a:bodyPr/>
        <a:lstStyle/>
        <a:p>
          <a:endParaRPr lang="en-US"/>
        </a:p>
      </dgm:t>
    </dgm:pt>
    <dgm:pt modelId="{4E04C047-8BD5-4971-9C75-56880A8D3369}" type="pres">
      <dgm:prSet presAssocID="{6E13F401-F247-4784-B3C1-A20A20B20A5D}" presName="root" presStyleCnt="0">
        <dgm:presLayoutVars>
          <dgm:dir/>
          <dgm:resizeHandles val="exact"/>
        </dgm:presLayoutVars>
      </dgm:prSet>
      <dgm:spPr/>
    </dgm:pt>
    <dgm:pt modelId="{E5A78718-065B-49DA-BCD2-1D2341A555A5}" type="pres">
      <dgm:prSet presAssocID="{3EC39E3D-7859-4C8E-B911-A153F5A4DDD8}" presName="compNode" presStyleCnt="0"/>
      <dgm:spPr/>
    </dgm:pt>
    <dgm:pt modelId="{B0CCC6AC-D892-432E-8624-7CC45F99D11B}" type="pres">
      <dgm:prSet presAssocID="{3EC39E3D-7859-4C8E-B911-A153F5A4DDD8}" presName="iconBgRect" presStyleLbl="bgShp" presStyleIdx="0" presStyleCnt="4"/>
      <dgm:spPr/>
    </dgm:pt>
    <dgm:pt modelId="{8E52D8B3-E4C2-4762-937A-31A52F9AB27E}" type="pres">
      <dgm:prSet presAssocID="{3EC39E3D-7859-4C8E-B911-A153F5A4DDD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12CAD9C6-B1F7-48B0-8AB4-339D9BBF3318}" type="pres">
      <dgm:prSet presAssocID="{3EC39E3D-7859-4C8E-B911-A153F5A4DDD8}" presName="spaceRect" presStyleCnt="0"/>
      <dgm:spPr/>
    </dgm:pt>
    <dgm:pt modelId="{EB8A66BB-3806-423E-A9AC-C23FC997F6E3}" type="pres">
      <dgm:prSet presAssocID="{3EC39E3D-7859-4C8E-B911-A153F5A4DDD8}" presName="textRect" presStyleLbl="revTx" presStyleIdx="0" presStyleCnt="4">
        <dgm:presLayoutVars>
          <dgm:chMax val="1"/>
          <dgm:chPref val="1"/>
        </dgm:presLayoutVars>
      </dgm:prSet>
      <dgm:spPr/>
    </dgm:pt>
    <dgm:pt modelId="{D885F594-B8E4-495F-A19F-CB08C8787F41}" type="pres">
      <dgm:prSet presAssocID="{AE3592AE-7439-42D9-BEDD-9EB498901E29}" presName="sibTrans" presStyleCnt="0"/>
      <dgm:spPr/>
    </dgm:pt>
    <dgm:pt modelId="{5DAA8244-0878-4E31-80BB-2627E5667698}" type="pres">
      <dgm:prSet presAssocID="{3699BE02-CE63-4726-97DC-7A58248ECB87}" presName="compNode" presStyleCnt="0"/>
      <dgm:spPr/>
    </dgm:pt>
    <dgm:pt modelId="{54FEA94E-2E41-48E8-A787-54246432B4A8}" type="pres">
      <dgm:prSet presAssocID="{3699BE02-CE63-4726-97DC-7A58248ECB87}" presName="iconBgRect" presStyleLbl="bgShp" presStyleIdx="1" presStyleCnt="4"/>
      <dgm:spPr/>
    </dgm:pt>
    <dgm:pt modelId="{13ED0FEA-9B2D-49E8-AE02-0B6B82CFBBEE}" type="pres">
      <dgm:prSet presAssocID="{3699BE02-CE63-4726-97DC-7A58248ECB8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1A20402-498B-4CCC-A1F0-D7D5A2465ACC}" type="pres">
      <dgm:prSet presAssocID="{3699BE02-CE63-4726-97DC-7A58248ECB87}" presName="spaceRect" presStyleCnt="0"/>
      <dgm:spPr/>
    </dgm:pt>
    <dgm:pt modelId="{D773E93B-EC1E-433C-B4C8-8B060644F38A}" type="pres">
      <dgm:prSet presAssocID="{3699BE02-CE63-4726-97DC-7A58248ECB87}" presName="textRect" presStyleLbl="revTx" presStyleIdx="1" presStyleCnt="4">
        <dgm:presLayoutVars>
          <dgm:chMax val="1"/>
          <dgm:chPref val="1"/>
        </dgm:presLayoutVars>
      </dgm:prSet>
      <dgm:spPr/>
    </dgm:pt>
    <dgm:pt modelId="{9AA423A9-DAFC-4EE9-8EE1-33FA73089E2E}" type="pres">
      <dgm:prSet presAssocID="{BA4A6181-9900-4FD8-A694-1E34BDBF06F9}" presName="sibTrans" presStyleCnt="0"/>
      <dgm:spPr/>
    </dgm:pt>
    <dgm:pt modelId="{480A9F2C-7C5A-4196-B156-AD9FF6607168}" type="pres">
      <dgm:prSet presAssocID="{6FACFAE5-8ED3-4945-885D-79C5DADD838F}" presName="compNode" presStyleCnt="0"/>
      <dgm:spPr/>
    </dgm:pt>
    <dgm:pt modelId="{076CF39F-83F5-42D7-B5A2-515123331F7D}" type="pres">
      <dgm:prSet presAssocID="{6FACFAE5-8ED3-4945-885D-79C5DADD838F}" presName="iconBgRect" presStyleLbl="bgShp" presStyleIdx="2" presStyleCnt="4"/>
      <dgm:spPr/>
    </dgm:pt>
    <dgm:pt modelId="{C2855BB0-353C-4B5D-8983-47F12E231E39}" type="pres">
      <dgm:prSet presAssocID="{6FACFAE5-8ED3-4945-885D-79C5DADD838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and chairs"/>
        </a:ext>
      </dgm:extLst>
    </dgm:pt>
    <dgm:pt modelId="{AB040A1E-C50D-4B2B-B351-B24A75045C83}" type="pres">
      <dgm:prSet presAssocID="{6FACFAE5-8ED3-4945-885D-79C5DADD838F}" presName="spaceRect" presStyleCnt="0"/>
      <dgm:spPr/>
    </dgm:pt>
    <dgm:pt modelId="{84CC7086-F6EA-4375-80F4-79242A26149E}" type="pres">
      <dgm:prSet presAssocID="{6FACFAE5-8ED3-4945-885D-79C5DADD838F}" presName="textRect" presStyleLbl="revTx" presStyleIdx="2" presStyleCnt="4">
        <dgm:presLayoutVars>
          <dgm:chMax val="1"/>
          <dgm:chPref val="1"/>
        </dgm:presLayoutVars>
      </dgm:prSet>
      <dgm:spPr/>
    </dgm:pt>
    <dgm:pt modelId="{FC9F4D17-98FF-43F2-BBA8-A415C7921EA9}" type="pres">
      <dgm:prSet presAssocID="{8DA8079C-3068-4429-B3EA-44BA9769E45F}" presName="sibTrans" presStyleCnt="0"/>
      <dgm:spPr/>
    </dgm:pt>
    <dgm:pt modelId="{C586A782-6FB7-4B71-962B-BB51AC62D494}" type="pres">
      <dgm:prSet presAssocID="{D5BBDA15-BAF6-4CB0-A75F-6075A4C6D67F}" presName="compNode" presStyleCnt="0"/>
      <dgm:spPr/>
    </dgm:pt>
    <dgm:pt modelId="{2119743B-A6E2-4753-A611-77C107EC125B}" type="pres">
      <dgm:prSet presAssocID="{D5BBDA15-BAF6-4CB0-A75F-6075A4C6D67F}" presName="iconBgRect" presStyleLbl="bgShp" presStyleIdx="3" presStyleCnt="4"/>
      <dgm:spPr/>
    </dgm:pt>
    <dgm:pt modelId="{E70997BF-EFEE-4449-A7EB-A7E45F4856B4}" type="pres">
      <dgm:prSet presAssocID="{D5BBDA15-BAF6-4CB0-A75F-6075A4C6D67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EBE44C42-F214-45D2-BEC6-AB589327DA31}" type="pres">
      <dgm:prSet presAssocID="{D5BBDA15-BAF6-4CB0-A75F-6075A4C6D67F}" presName="spaceRect" presStyleCnt="0"/>
      <dgm:spPr/>
    </dgm:pt>
    <dgm:pt modelId="{EF2B09D4-CBC7-4212-A728-872FB17AD264}" type="pres">
      <dgm:prSet presAssocID="{D5BBDA15-BAF6-4CB0-A75F-6075A4C6D67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CADB819-81FC-4E5A-9186-5F8F705ACC05}" srcId="{6E13F401-F247-4784-B3C1-A20A20B20A5D}" destId="{3EC39E3D-7859-4C8E-B911-A153F5A4DDD8}" srcOrd="0" destOrd="0" parTransId="{E57953A4-56C7-416A-89B9-3201303916D5}" sibTransId="{AE3592AE-7439-42D9-BEDD-9EB498901E29}"/>
    <dgm:cxn modelId="{A0200139-0095-406E-9657-64031693CEF9}" srcId="{6E13F401-F247-4784-B3C1-A20A20B20A5D}" destId="{3699BE02-CE63-4726-97DC-7A58248ECB87}" srcOrd="1" destOrd="0" parTransId="{209890E1-DB2A-4542-AE69-09AE8C454A9D}" sibTransId="{BA4A6181-9900-4FD8-A694-1E34BDBF06F9}"/>
    <dgm:cxn modelId="{4D4B0067-FC16-4229-81DE-3FE540C0B554}" type="presOf" srcId="{3EC39E3D-7859-4C8E-B911-A153F5A4DDD8}" destId="{EB8A66BB-3806-423E-A9AC-C23FC997F6E3}" srcOrd="0" destOrd="0" presId="urn:microsoft.com/office/officeart/2018/5/layout/IconCircleLabelList"/>
    <dgm:cxn modelId="{C799C347-6A27-4D38-ABD7-A6BB52A5B42B}" srcId="{6E13F401-F247-4784-B3C1-A20A20B20A5D}" destId="{6FACFAE5-8ED3-4945-885D-79C5DADD838F}" srcOrd="2" destOrd="0" parTransId="{F1B10957-8390-4391-8252-29A609BCCB82}" sibTransId="{8DA8079C-3068-4429-B3EA-44BA9769E45F}"/>
    <dgm:cxn modelId="{AA7B486A-8025-41F4-971B-29A07640FBC1}" type="presOf" srcId="{6E13F401-F247-4784-B3C1-A20A20B20A5D}" destId="{4E04C047-8BD5-4971-9C75-56880A8D3369}" srcOrd="0" destOrd="0" presId="urn:microsoft.com/office/officeart/2018/5/layout/IconCircleLabelList"/>
    <dgm:cxn modelId="{55838B6B-F6ED-4E02-AE61-91FB6155560F}" type="presOf" srcId="{6FACFAE5-8ED3-4945-885D-79C5DADD838F}" destId="{84CC7086-F6EA-4375-80F4-79242A26149E}" srcOrd="0" destOrd="0" presId="urn:microsoft.com/office/officeart/2018/5/layout/IconCircleLabelList"/>
    <dgm:cxn modelId="{0F55386D-A460-40EF-8557-094DFE0194ED}" srcId="{6E13F401-F247-4784-B3C1-A20A20B20A5D}" destId="{D5BBDA15-BAF6-4CB0-A75F-6075A4C6D67F}" srcOrd="3" destOrd="0" parTransId="{11561D45-A55A-4CE2-ABDB-51B523D75AFE}" sibTransId="{3C7A73FC-F553-435D-B435-A557D3288058}"/>
    <dgm:cxn modelId="{7BA4A056-4273-472C-9951-12A1CB26D94E}" type="presOf" srcId="{3699BE02-CE63-4726-97DC-7A58248ECB87}" destId="{D773E93B-EC1E-433C-B4C8-8B060644F38A}" srcOrd="0" destOrd="0" presId="urn:microsoft.com/office/officeart/2018/5/layout/IconCircleLabelList"/>
    <dgm:cxn modelId="{EE8409D6-07C6-42C3-BB16-F5BDAA2C8876}" type="presOf" srcId="{D5BBDA15-BAF6-4CB0-A75F-6075A4C6D67F}" destId="{EF2B09D4-CBC7-4212-A728-872FB17AD264}" srcOrd="0" destOrd="0" presId="urn:microsoft.com/office/officeart/2018/5/layout/IconCircleLabelList"/>
    <dgm:cxn modelId="{E2269A10-D241-46FF-AF96-2B66CC7B3E0F}" type="presParOf" srcId="{4E04C047-8BD5-4971-9C75-56880A8D3369}" destId="{E5A78718-065B-49DA-BCD2-1D2341A555A5}" srcOrd="0" destOrd="0" presId="urn:microsoft.com/office/officeart/2018/5/layout/IconCircleLabelList"/>
    <dgm:cxn modelId="{9B3E7160-79DE-4BEA-959B-7CF72D0654BF}" type="presParOf" srcId="{E5A78718-065B-49DA-BCD2-1D2341A555A5}" destId="{B0CCC6AC-D892-432E-8624-7CC45F99D11B}" srcOrd="0" destOrd="0" presId="urn:microsoft.com/office/officeart/2018/5/layout/IconCircleLabelList"/>
    <dgm:cxn modelId="{67788F77-10DF-42DF-BD22-7DD33347B410}" type="presParOf" srcId="{E5A78718-065B-49DA-BCD2-1D2341A555A5}" destId="{8E52D8B3-E4C2-4762-937A-31A52F9AB27E}" srcOrd="1" destOrd="0" presId="urn:microsoft.com/office/officeart/2018/5/layout/IconCircleLabelList"/>
    <dgm:cxn modelId="{27FBD40C-4901-4738-A448-2867B9F5DB42}" type="presParOf" srcId="{E5A78718-065B-49DA-BCD2-1D2341A555A5}" destId="{12CAD9C6-B1F7-48B0-8AB4-339D9BBF3318}" srcOrd="2" destOrd="0" presId="urn:microsoft.com/office/officeart/2018/5/layout/IconCircleLabelList"/>
    <dgm:cxn modelId="{F4710B6C-F31F-4A29-953A-8E4D71DE4AE3}" type="presParOf" srcId="{E5A78718-065B-49DA-BCD2-1D2341A555A5}" destId="{EB8A66BB-3806-423E-A9AC-C23FC997F6E3}" srcOrd="3" destOrd="0" presId="urn:microsoft.com/office/officeart/2018/5/layout/IconCircleLabelList"/>
    <dgm:cxn modelId="{FB80A4E9-3FAD-45D4-9BBC-A1B9869F3726}" type="presParOf" srcId="{4E04C047-8BD5-4971-9C75-56880A8D3369}" destId="{D885F594-B8E4-495F-A19F-CB08C8787F41}" srcOrd="1" destOrd="0" presId="urn:microsoft.com/office/officeart/2018/5/layout/IconCircleLabelList"/>
    <dgm:cxn modelId="{1EFEC558-A441-4CEB-B05C-838BD133FF40}" type="presParOf" srcId="{4E04C047-8BD5-4971-9C75-56880A8D3369}" destId="{5DAA8244-0878-4E31-80BB-2627E5667698}" srcOrd="2" destOrd="0" presId="urn:microsoft.com/office/officeart/2018/5/layout/IconCircleLabelList"/>
    <dgm:cxn modelId="{B7AA4E22-07E4-475E-8881-A20B1FE1C374}" type="presParOf" srcId="{5DAA8244-0878-4E31-80BB-2627E5667698}" destId="{54FEA94E-2E41-48E8-A787-54246432B4A8}" srcOrd="0" destOrd="0" presId="urn:microsoft.com/office/officeart/2018/5/layout/IconCircleLabelList"/>
    <dgm:cxn modelId="{FEAD2276-3983-4FED-A40A-75A4DE9A30DB}" type="presParOf" srcId="{5DAA8244-0878-4E31-80BB-2627E5667698}" destId="{13ED0FEA-9B2D-49E8-AE02-0B6B82CFBBEE}" srcOrd="1" destOrd="0" presId="urn:microsoft.com/office/officeart/2018/5/layout/IconCircleLabelList"/>
    <dgm:cxn modelId="{4EFFA21A-3095-487F-956C-61F46E9164D0}" type="presParOf" srcId="{5DAA8244-0878-4E31-80BB-2627E5667698}" destId="{B1A20402-498B-4CCC-A1F0-D7D5A2465ACC}" srcOrd="2" destOrd="0" presId="urn:microsoft.com/office/officeart/2018/5/layout/IconCircleLabelList"/>
    <dgm:cxn modelId="{879058C7-9A10-44FB-BF15-5B7E3B857E2F}" type="presParOf" srcId="{5DAA8244-0878-4E31-80BB-2627E5667698}" destId="{D773E93B-EC1E-433C-B4C8-8B060644F38A}" srcOrd="3" destOrd="0" presId="urn:microsoft.com/office/officeart/2018/5/layout/IconCircleLabelList"/>
    <dgm:cxn modelId="{F89375EE-C7C3-4234-A5BE-799E4C47F026}" type="presParOf" srcId="{4E04C047-8BD5-4971-9C75-56880A8D3369}" destId="{9AA423A9-DAFC-4EE9-8EE1-33FA73089E2E}" srcOrd="3" destOrd="0" presId="urn:microsoft.com/office/officeart/2018/5/layout/IconCircleLabelList"/>
    <dgm:cxn modelId="{E819A511-DBEE-4281-B85D-FE99E73326F3}" type="presParOf" srcId="{4E04C047-8BD5-4971-9C75-56880A8D3369}" destId="{480A9F2C-7C5A-4196-B156-AD9FF6607168}" srcOrd="4" destOrd="0" presId="urn:microsoft.com/office/officeart/2018/5/layout/IconCircleLabelList"/>
    <dgm:cxn modelId="{8B0394E3-B372-4501-9010-25937A02EAD4}" type="presParOf" srcId="{480A9F2C-7C5A-4196-B156-AD9FF6607168}" destId="{076CF39F-83F5-42D7-B5A2-515123331F7D}" srcOrd="0" destOrd="0" presId="urn:microsoft.com/office/officeart/2018/5/layout/IconCircleLabelList"/>
    <dgm:cxn modelId="{66BC23CB-1CDE-4BE8-B5E9-1ED0BA21B9C8}" type="presParOf" srcId="{480A9F2C-7C5A-4196-B156-AD9FF6607168}" destId="{C2855BB0-353C-4B5D-8983-47F12E231E39}" srcOrd="1" destOrd="0" presId="urn:microsoft.com/office/officeart/2018/5/layout/IconCircleLabelList"/>
    <dgm:cxn modelId="{6E76E72C-60E6-4289-BB41-706939DD0E8F}" type="presParOf" srcId="{480A9F2C-7C5A-4196-B156-AD9FF6607168}" destId="{AB040A1E-C50D-4B2B-B351-B24A75045C83}" srcOrd="2" destOrd="0" presId="urn:microsoft.com/office/officeart/2018/5/layout/IconCircleLabelList"/>
    <dgm:cxn modelId="{E15EF086-AAD8-4432-8839-D35C50108003}" type="presParOf" srcId="{480A9F2C-7C5A-4196-B156-AD9FF6607168}" destId="{84CC7086-F6EA-4375-80F4-79242A26149E}" srcOrd="3" destOrd="0" presId="urn:microsoft.com/office/officeart/2018/5/layout/IconCircleLabelList"/>
    <dgm:cxn modelId="{070719FE-CE9F-4681-A02C-EF978CB8481A}" type="presParOf" srcId="{4E04C047-8BD5-4971-9C75-56880A8D3369}" destId="{FC9F4D17-98FF-43F2-BBA8-A415C7921EA9}" srcOrd="5" destOrd="0" presId="urn:microsoft.com/office/officeart/2018/5/layout/IconCircleLabelList"/>
    <dgm:cxn modelId="{D683CB2C-CA33-43AE-AF74-A7C50138042F}" type="presParOf" srcId="{4E04C047-8BD5-4971-9C75-56880A8D3369}" destId="{C586A782-6FB7-4B71-962B-BB51AC62D494}" srcOrd="6" destOrd="0" presId="urn:microsoft.com/office/officeart/2018/5/layout/IconCircleLabelList"/>
    <dgm:cxn modelId="{4B266AA0-CFC3-4285-A091-E2F201CCA843}" type="presParOf" srcId="{C586A782-6FB7-4B71-962B-BB51AC62D494}" destId="{2119743B-A6E2-4753-A611-77C107EC125B}" srcOrd="0" destOrd="0" presId="urn:microsoft.com/office/officeart/2018/5/layout/IconCircleLabelList"/>
    <dgm:cxn modelId="{8BCF4B36-CC62-4164-A516-CFC8FAFCB7AA}" type="presParOf" srcId="{C586A782-6FB7-4B71-962B-BB51AC62D494}" destId="{E70997BF-EFEE-4449-A7EB-A7E45F4856B4}" srcOrd="1" destOrd="0" presId="urn:microsoft.com/office/officeart/2018/5/layout/IconCircleLabelList"/>
    <dgm:cxn modelId="{301C2709-9D79-430C-BEDA-4C943C4E56F6}" type="presParOf" srcId="{C586A782-6FB7-4B71-962B-BB51AC62D494}" destId="{EBE44C42-F214-45D2-BEC6-AB589327DA31}" srcOrd="2" destOrd="0" presId="urn:microsoft.com/office/officeart/2018/5/layout/IconCircleLabelList"/>
    <dgm:cxn modelId="{679404AF-981A-4F7C-ADF6-637F952C4F4A}" type="presParOf" srcId="{C586A782-6FB7-4B71-962B-BB51AC62D494}" destId="{EF2B09D4-CBC7-4212-A728-872FB17AD26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C6AC-D892-432E-8624-7CC45F99D11B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2D8B3-E4C2-4762-937A-31A52F9AB27E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A66BB-3806-423E-A9AC-C23FC997F6E3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One Booth ID Sign</a:t>
          </a:r>
        </a:p>
      </dsp:txBody>
      <dsp:txXfrm>
        <a:off x="100682" y="2684598"/>
        <a:ext cx="2370489" cy="720000"/>
      </dsp:txXfrm>
    </dsp:sp>
    <dsp:sp modelId="{54FEA94E-2E41-48E8-A787-54246432B4A8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D0FEA-9B2D-49E8-AE02-0B6B82CFBBEE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3E93B-EC1E-433C-B4C8-8B060644F38A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One Skirted table</a:t>
          </a:r>
        </a:p>
      </dsp:txBody>
      <dsp:txXfrm>
        <a:off x="2886007" y="2684598"/>
        <a:ext cx="2370489" cy="720000"/>
      </dsp:txXfrm>
    </dsp:sp>
    <dsp:sp modelId="{076CF39F-83F5-42D7-B5A2-515123331F7D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55BB0-353C-4B5D-8983-47F12E231E39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C7086-F6EA-4375-80F4-79242A26149E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Two chairs</a:t>
          </a:r>
        </a:p>
      </dsp:txBody>
      <dsp:txXfrm>
        <a:off x="5671332" y="2684598"/>
        <a:ext cx="2370489" cy="720000"/>
      </dsp:txXfrm>
    </dsp:sp>
    <dsp:sp modelId="{2119743B-A6E2-4753-A611-77C107EC125B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997BF-EFEE-4449-A7EB-A7E45F4856B4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B09D4-CBC7-4212-A728-872FB17AD264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One wastebasket</a:t>
          </a:r>
        </a:p>
      </dsp:txBody>
      <dsp:txXfrm>
        <a:off x="8456657" y="2684598"/>
        <a:ext cx="23704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DF025-6995-5DD1-7535-820533A5E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AA491F-F602-FA35-2693-F72F7A6F2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F72C-55E8-33A2-7A71-DF1D3EBE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CC614-E2F0-1405-8089-7A31C56A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49639-6A05-43D7-FFCA-8BB5C810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2D470-9AD3-9C5F-F240-324B49A7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EDE99-9868-CCEE-938B-DB270EDE2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96D8C-D6CA-689A-C1C4-BFB7D41B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2FE9-30D2-438F-5555-B9B8BCE74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83D22-D4B5-CCD6-BDF5-32FDECF8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7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C1830-11CB-B8BF-C17E-A1B1E1022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30219-62BD-DFDB-3118-8F0630CEB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F6701-ED17-E8E2-73D8-609C4CDF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0BFE2-9E52-FB05-3BF8-CFCC78CB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05FFE-0D1C-B451-888A-1277289C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4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7A97-125E-FBDC-85E7-F8D801D1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161F5-0B04-9AF4-441E-ADB8A8DB8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50F88-3BB9-DF13-796A-378BE7CB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584AA-3B98-B320-59C8-47CD71B8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DE5BD-6685-C5BA-6054-C8A61803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2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CDED3-D3F6-1025-115A-375261B5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53BD9-55F1-3036-F14E-849D2BCA7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16C7A-72D7-7622-ADB2-AA664834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254FD-3FDA-5717-51CC-E886D85B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D029E-A61C-4DCE-6EA4-E5CA656E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B1B9D-4624-E0CF-7E42-06A3CF16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C94AE-BDCF-7EC5-1DEF-9CFBC6E5F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C5528-C2E2-13B7-FE20-F026664F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87E64-4FAF-6687-B9B1-E8865381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78421-335A-0DD9-5E7F-4EDCE318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C3069-DFB8-D106-F874-2BA83AAB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2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E00D-609B-A66F-5D59-5DD1D54D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E41B2-CD7C-1E26-53A7-039BB006E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77E40-FD46-603A-2056-F022DDA13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C9F7B5-9335-0ADD-0C28-897496ACF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95F57-AF46-15E5-EECB-45AF6FCA9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EC0AF-2E0C-8387-ACE3-36DF1B26A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295CE-5085-E3BC-D3D0-478B5E2CD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FCA18-2633-0D46-AAE6-0E9F8CCF8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D08E9-5F84-B4B9-5E68-F8002A29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86F6D2-2684-EBE5-1426-8411620A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B5AE2-2B00-3997-41D2-37640A79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A8125-38B5-C411-B029-C655C3E5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FC9A4-E478-F073-E8EE-19F81F0D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4AF958-B4B9-5DB3-1606-C6C0B336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911D0-9C6A-727A-017F-FC4420C0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8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75FF-CD9C-4758-E61A-2FF98A96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FE238-736C-500E-9588-34094F41B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27352-78FF-B990-43A7-93F088C76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05B18-155F-02B6-AF3E-A42B6625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E2411-BB51-A921-5AA4-B6FA4C45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AFA70-F2BF-7C69-F959-BE3F96F6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9F09-BF45-A5F7-2EB8-69985248A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ACD7B-2188-CB31-2D14-10961685A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2C583-6698-7240-FFE9-21E38DDDA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ECCBA-1471-66F4-8BD1-C69F59C2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031AC-55E2-EE40-9C12-D894828B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F03E8-46AF-201F-F460-A48983AC9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DC5D5-F947-793D-26B6-90F8AD0E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D3628-9B17-6D27-6332-17C13006F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7BFD-1710-E11C-EAF5-E9094D2CE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E8692-C109-4373-BB82-F10BB1BA9B4E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7E3F-E918-1735-6E39-EE9914767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8DFD6-1E46-C9CA-8B2D-9C03D4A8A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E61E5-B8D4-454E-911B-804F7830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4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B986414-3C9A-B97B-AF95-CA8C3303DAD7}"/>
              </a:ext>
            </a:extLst>
          </p:cNvPr>
          <p:cNvSpPr txBox="1"/>
          <p:nvPr/>
        </p:nvSpPr>
        <p:spPr>
          <a:xfrm>
            <a:off x="638174" y="3892688"/>
            <a:ext cx="104679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American Legion Family’s upcoming meeting dates and places.</a:t>
            </a:r>
          </a:p>
          <a:p>
            <a:pPr algn="ctr"/>
            <a:endParaRPr lang="en-US" dirty="0"/>
          </a:p>
          <a:p>
            <a:r>
              <a:rPr lang="en-US" dirty="0"/>
              <a:t>______  January 11-14, 2024 – Mobile, Alabama – Renaissance Mobile Plaza Hotel</a:t>
            </a:r>
          </a:p>
          <a:p>
            <a:r>
              <a:rPr lang="en-US" dirty="0"/>
              <a:t>______  June 20-22, 2024 – Montgomery, Alabama – Embassy Suites Hotel</a:t>
            </a:r>
          </a:p>
          <a:p>
            <a:r>
              <a:rPr lang="en-US" dirty="0"/>
              <a:t>______  January 23-26, 2025 – Orange Beach, Alabama – </a:t>
            </a:r>
            <a:r>
              <a:rPr lang="en-US" dirty="0" err="1"/>
              <a:t>Perdido</a:t>
            </a:r>
            <a:r>
              <a:rPr lang="en-US" dirty="0"/>
              <a:t> Beach Resort</a:t>
            </a:r>
          </a:p>
          <a:p>
            <a:r>
              <a:rPr lang="en-US" dirty="0"/>
              <a:t>______  June 19-22, 2025 – Mobile, Alabama – Embassy Suites Hotel</a:t>
            </a:r>
          </a:p>
          <a:p>
            <a:pPr algn="ctr"/>
            <a:endParaRPr lang="en-US" dirty="0"/>
          </a:p>
        </p:txBody>
      </p:sp>
      <p:pic>
        <p:nvPicPr>
          <p:cNvPr id="9" name="Picture 8" descr="Logo">
            <a:extLst>
              <a:ext uri="{FF2B5EF4-FFF2-40B4-BE49-F238E27FC236}">
                <a16:creationId xmlns:a16="http://schemas.microsoft.com/office/drawing/2014/main" id="{8B7D8EDC-EF76-E8B5-19E5-5C9500F0E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50" y="334894"/>
            <a:ext cx="5991225" cy="331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5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C6A46D-A510-47B3-5A22-DED08717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Exhibit Show Hours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1CC95-B64D-0590-7ED7-FC0D649C3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Thursday 9:00 am to 4:30 pm.  </a:t>
            </a:r>
            <a:r>
              <a:rPr lang="en-US" sz="2400" u="sng" dirty="0">
                <a:solidFill>
                  <a:srgbClr val="FEFFFF"/>
                </a:solidFill>
              </a:rPr>
              <a:t>Setup day is Thursday.</a:t>
            </a:r>
          </a:p>
          <a:p>
            <a:endParaRPr lang="en-US" sz="2400" dirty="0">
              <a:solidFill>
                <a:srgbClr val="FEFFFF"/>
              </a:solidFill>
            </a:endParaRPr>
          </a:p>
          <a:p>
            <a:r>
              <a:rPr lang="en-US" sz="2400" dirty="0">
                <a:solidFill>
                  <a:srgbClr val="FEFFFF"/>
                </a:solidFill>
              </a:rPr>
              <a:t>Friday  9:00 am to 4:30 pm</a:t>
            </a:r>
          </a:p>
          <a:p>
            <a:endParaRPr lang="en-US" sz="2400" dirty="0">
              <a:solidFill>
                <a:srgbClr val="FEFFFF"/>
              </a:solidFill>
            </a:endParaRPr>
          </a:p>
          <a:p>
            <a:r>
              <a:rPr lang="en-US" sz="2400" dirty="0">
                <a:solidFill>
                  <a:srgbClr val="FEFFFF"/>
                </a:solidFill>
              </a:rPr>
              <a:t>Saturday 9:00 am to 4:30 pm</a:t>
            </a:r>
          </a:p>
          <a:p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7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F53CAD-63FA-B908-16EB-06264D55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One $100.00 Exhibit Booth Includes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0273FD-9A9C-FC6F-A791-7F5869EED3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382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0085B-9F5D-7100-2E88-FD46FE5B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Contract Processing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E424-6344-E783-E21C-AF16BA2BE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Enclosed is a contract for exhibit space. Space is generally assigned on first-come, first-served basis by The American Legion’s Department Headquarters.</a:t>
            </a:r>
          </a:p>
          <a:p>
            <a:r>
              <a:rPr lang="en-US" sz="2000" dirty="0"/>
              <a:t>Please complete and return all of the below information and send to American Legion P O Box 1069, Montgomery, AL 36101 or convention@legional.org:</a:t>
            </a:r>
          </a:p>
          <a:p>
            <a:pPr lvl="1"/>
            <a:r>
              <a:rPr lang="en-US" sz="2000" dirty="0"/>
              <a:t>Contract completed in full and signed. </a:t>
            </a:r>
          </a:p>
          <a:p>
            <a:pPr lvl="1"/>
            <a:r>
              <a:rPr lang="en-US" sz="2000" dirty="0"/>
              <a:t>Certificate of liability insurance</a:t>
            </a:r>
          </a:p>
          <a:p>
            <a:pPr lvl="1"/>
            <a:r>
              <a:rPr lang="en-US" sz="2000" dirty="0"/>
              <a:t>Payment in full for each booth purchased</a:t>
            </a:r>
          </a:p>
          <a:p>
            <a:pPr lvl="1"/>
            <a:r>
              <a:rPr lang="en-US" sz="2000" dirty="0"/>
              <a:t>Exhibitor code of conduct &amp; ethics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59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21D3A-2B6E-4309-31C3-70555EAD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Convention Sponsorship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91689-E844-3F69-4944-9B13CEED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b="1" dirty="0"/>
              <a:t>Gold Sponsorship - $5,000.00 </a:t>
            </a:r>
          </a:p>
          <a:p>
            <a:pPr marL="0" indent="0" algn="ctr">
              <a:buNone/>
            </a:pPr>
            <a:r>
              <a:rPr lang="en-US" sz="2000" dirty="0"/>
              <a:t>(Only one company/corporation will be the “Gold Sponsor”)</a:t>
            </a:r>
          </a:p>
          <a:p>
            <a:pPr marL="0" indent="0" algn="ctr">
              <a:buNone/>
            </a:pP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Convention bag stuffers (Expecting 500 attendees)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Your Company Name on Name Badge holders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Complimentary Booth in the Exhibit Hall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4 Tickets at Saturday night Banquet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Company name on all Agendas and information packets as the Gold Sponsor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Company name listed on all advertising of the Convention as the Gold Sponsor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331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21D3A-2B6E-4309-31C3-70555EAD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Convention Sponsorship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91689-E844-3F69-4944-9B13CEED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b="1" dirty="0"/>
              <a:t>Emerald Sponsorship - $2,000.00 </a:t>
            </a:r>
          </a:p>
          <a:p>
            <a:pPr marL="0" indent="0">
              <a:buNone/>
            </a:pPr>
            <a:endParaRPr lang="en-US" b="1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Convention bag stuffers (Expecting 500 attendees)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Complimentary Booth in the Exhibit Hall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3 Tickets at Saturday night Banquet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Company name on all Agendas and information packets as the Emerald Sponsor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983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21D3A-2B6E-4309-31C3-70555EAD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Convention Sponsorship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91689-E844-3F69-4944-9B13CEED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b="1" dirty="0"/>
              <a:t>Silver Sponsorship - $1,500.00 Sponsorship</a:t>
            </a:r>
          </a:p>
          <a:p>
            <a:pPr marL="0" indent="0">
              <a:buNone/>
            </a:pPr>
            <a:endParaRPr lang="en-US" b="1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Convention bag stuffers (Expecting 500 attendees)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Complimentary Booth in the Exhibit Hall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2 Banquet Tickets to Saturday night Banquet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Company name on all Agendas and information packets as the Silver Sponsor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04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21D3A-2B6E-4309-31C3-70555EAD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Convention Sponsorship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91689-E844-3F69-4944-9B13CEED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b="1" dirty="0"/>
              <a:t>Bronze Sponsorship - $1,000.00 Sponsorship</a:t>
            </a:r>
          </a:p>
          <a:p>
            <a:pPr marL="0" indent="0">
              <a:buNone/>
            </a:pPr>
            <a:endParaRPr lang="en-US" b="1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Convention bag stuffers (Expecting 500 attendees)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Complimentary Booth in the Exhibit Hall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1 Ticket to Banquet on Saturday night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Company name on all Agendas and information packets as the Bronze Sponsor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681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21D3A-2B6E-4309-31C3-70555EAD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Convention Sponsorship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91689-E844-3F69-4944-9B13CEED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b="1" dirty="0"/>
              <a:t>Convention Bag Sponsorship - $500.00 Sponsorship</a:t>
            </a:r>
          </a:p>
          <a:p>
            <a:pPr marL="0" indent="0">
              <a:buNone/>
            </a:pPr>
            <a:endParaRPr lang="en-US" b="1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Convention bag stuffers (Expecting 500 attendees)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Complimentary Booth in the Exhibit Hall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435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410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Exhibit Show Hours</vt:lpstr>
      <vt:lpstr>One $100.00 Exhibit Booth Includes </vt:lpstr>
      <vt:lpstr>Contract Processing Procedure</vt:lpstr>
      <vt:lpstr>Convention Sponsorship Information</vt:lpstr>
      <vt:lpstr>Convention Sponsorship Information</vt:lpstr>
      <vt:lpstr>Convention Sponsorship Information</vt:lpstr>
      <vt:lpstr>Convention Sponsorship Information</vt:lpstr>
      <vt:lpstr>Convention Sponsorship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Jones</dc:creator>
  <cp:lastModifiedBy>Christy Jones</cp:lastModifiedBy>
  <cp:revision>5</cp:revision>
  <dcterms:created xsi:type="dcterms:W3CDTF">2023-01-24T20:15:08Z</dcterms:created>
  <dcterms:modified xsi:type="dcterms:W3CDTF">2023-10-04T14:41:17Z</dcterms:modified>
</cp:coreProperties>
</file>